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09" r:id="rId2"/>
    <p:sldId id="308" r:id="rId3"/>
    <p:sldId id="315" r:id="rId4"/>
    <p:sldId id="314" r:id="rId5"/>
    <p:sldId id="311" r:id="rId6"/>
    <p:sldId id="312" r:id="rId7"/>
    <p:sldId id="313" r:id="rId8"/>
    <p:sldId id="267" r:id="rId9"/>
    <p:sldId id="268" r:id="rId10"/>
    <p:sldId id="269" r:id="rId11"/>
    <p:sldId id="270" r:id="rId12"/>
    <p:sldId id="271" r:id="rId13"/>
    <p:sldId id="272" r:id="rId14"/>
    <p:sldId id="273" r:id="rId15"/>
    <p:sldId id="274" r:id="rId16"/>
    <p:sldId id="275" r:id="rId17"/>
    <p:sldId id="261" r:id="rId18"/>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309"/>
            <p14:sldId id="308"/>
            <p14:sldId id="315"/>
            <p14:sldId id="314"/>
            <p14:sldId id="311"/>
            <p14:sldId id="312"/>
            <p14:sldId id="313"/>
            <p14:sldId id="267"/>
          </p14:sldIdLst>
        </p14:section>
        <p14:section name="System design nfa" id="{34C61D3D-3DDA-8544-919D-38908B71CF6E}">
          <p14:sldIdLst>
            <p14:sldId id="268"/>
            <p14:sldId id="269"/>
          </p14:sldIdLst>
        </p14:section>
        <p14:section name="Relevant Figure" id="{DBB0F080-D76F-2449-A8A8-97428CE5CDE4}">
          <p14:sldIdLst>
            <p14:sldId id="270"/>
            <p14:sldId id="271"/>
          </p14:sldIdLst>
        </p14:section>
        <p14:section name="Conclusion" id="{D01103C6-D9B4-874A-903D-1D54C47D2E73}">
          <p14:sldIdLst>
            <p14:sldId id="272"/>
            <p14:sldId id="273"/>
          </p14:sldIdLst>
        </p14:section>
        <p14:section name="Ending" id="{17ED8106-7472-CA40-A9D6-5927206203E6}">
          <p14:sldIdLst>
            <p14:sldId id="274"/>
            <p14:sldId id="275"/>
          </p14:sldIdLst>
        </p14:section>
        <p14:section name="last" id="{2C0CF655-0300-427F-BA9D-1D3235C199B9}">
          <p14:sldIdLst>
            <p14:sldId id="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AAB09C"/>
    <a:srgbClr val="A6A6A6"/>
    <a:srgbClr val="7F7F7F"/>
    <a:srgbClr val="121212"/>
    <a:srgbClr val="282828"/>
    <a:srgbClr val="272727"/>
    <a:srgbClr val="272827"/>
    <a:srgbClr val="08141A"/>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928"/>
  </p:normalViewPr>
  <p:slideViewPr>
    <p:cSldViewPr snapToGrid="0" snapToObjects="1">
      <p:cViewPr varScale="1">
        <p:scale>
          <a:sx n="63" d="100"/>
          <a:sy n="63" d="100"/>
        </p:scale>
        <p:origin x="93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63F19-82D9-40C6-84E5-8605BE2AC696}"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en-US"/>
        </a:p>
      </dgm:t>
    </dgm:pt>
    <dgm:pt modelId="{EA92364D-AC24-4364-8262-46D29F8C425A}">
      <dgm:prSet/>
      <dgm:spPr/>
      <dgm:t>
        <a:bodyPr/>
        <a:lstStyle/>
        <a:p>
          <a:r>
            <a:rPr lang="en-US" dirty="0"/>
            <a:t>Feature of this system					4</a:t>
          </a:r>
        </a:p>
      </dgm:t>
    </dgm:pt>
    <dgm:pt modelId="{ED0D6BAE-D6A5-441A-B2E5-F4B058372433}" type="parTrans" cxnId="{9D77F005-652C-43EE-823E-7C8DE7192942}">
      <dgm:prSet/>
      <dgm:spPr/>
      <dgm:t>
        <a:bodyPr/>
        <a:lstStyle/>
        <a:p>
          <a:endParaRPr lang="en-US">
            <a:solidFill>
              <a:schemeClr val="tx1"/>
            </a:solidFill>
          </a:endParaRPr>
        </a:p>
      </dgm:t>
    </dgm:pt>
    <dgm:pt modelId="{83AA848F-849F-49EF-A7FF-017154187AAF}" type="sibTrans" cxnId="{9D77F005-652C-43EE-823E-7C8DE7192942}">
      <dgm:prSet/>
      <dgm:spPr/>
      <dgm:t>
        <a:bodyPr/>
        <a:lstStyle/>
        <a:p>
          <a:endParaRPr lang="en-US">
            <a:solidFill>
              <a:schemeClr val="tx1"/>
            </a:solidFill>
          </a:endParaRPr>
        </a:p>
      </dgm:t>
    </dgm:pt>
    <dgm:pt modelId="{F7B43AAC-6DAA-4F18-9895-1242F3B34DB2}">
      <dgm:prSet/>
      <dgm:spPr/>
      <dgm:t>
        <a:bodyPr/>
        <a:lstStyle/>
        <a:p>
          <a:r>
            <a:rPr lang="en-US" dirty="0"/>
            <a:t>Introduction						5</a:t>
          </a:r>
        </a:p>
      </dgm:t>
    </dgm:pt>
    <dgm:pt modelId="{3DB5E6C6-A6BB-4EFE-A689-FE8E09BB1284}" type="parTrans" cxnId="{25CA52D6-A085-4A10-AE9F-819D9E1A4A25}">
      <dgm:prSet/>
      <dgm:spPr/>
      <dgm:t>
        <a:bodyPr/>
        <a:lstStyle/>
        <a:p>
          <a:endParaRPr lang="en-US">
            <a:solidFill>
              <a:schemeClr val="tx1"/>
            </a:solidFill>
          </a:endParaRPr>
        </a:p>
      </dgm:t>
    </dgm:pt>
    <dgm:pt modelId="{765A2BE8-8D45-4B81-9DF6-C65CA6C66181}" type="sibTrans" cxnId="{25CA52D6-A085-4A10-AE9F-819D9E1A4A25}">
      <dgm:prSet/>
      <dgm:spPr/>
      <dgm:t>
        <a:bodyPr/>
        <a:lstStyle/>
        <a:p>
          <a:endParaRPr lang="en-US">
            <a:solidFill>
              <a:schemeClr val="tx1"/>
            </a:solidFill>
          </a:endParaRPr>
        </a:p>
      </dgm:t>
    </dgm:pt>
    <dgm:pt modelId="{DBA03A84-F816-4F40-B0DF-3ACBE4406380}">
      <dgm:prSet/>
      <dgm:spPr/>
      <dgm:t>
        <a:bodyPr/>
        <a:lstStyle/>
        <a:p>
          <a:r>
            <a:rPr lang="en-US" dirty="0"/>
            <a:t>Motivation					               6</a:t>
          </a:r>
        </a:p>
      </dgm:t>
    </dgm:pt>
    <dgm:pt modelId="{93063EC0-7CE2-41D4-B241-7CD2A725D179}" type="parTrans" cxnId="{7A1E4903-01EB-4B9C-865F-B039CAB2CF95}">
      <dgm:prSet/>
      <dgm:spPr/>
      <dgm:t>
        <a:bodyPr/>
        <a:lstStyle/>
        <a:p>
          <a:endParaRPr lang="en-US">
            <a:solidFill>
              <a:schemeClr val="tx1"/>
            </a:solidFill>
          </a:endParaRPr>
        </a:p>
      </dgm:t>
    </dgm:pt>
    <dgm:pt modelId="{CF1CCF6A-0A15-4D04-8F8A-30DD053526D0}" type="sibTrans" cxnId="{7A1E4903-01EB-4B9C-865F-B039CAB2CF95}">
      <dgm:prSet/>
      <dgm:spPr/>
      <dgm:t>
        <a:bodyPr/>
        <a:lstStyle/>
        <a:p>
          <a:endParaRPr lang="en-US">
            <a:solidFill>
              <a:schemeClr val="tx1"/>
            </a:solidFill>
          </a:endParaRPr>
        </a:p>
      </dgm:t>
    </dgm:pt>
    <dgm:pt modelId="{BE77A966-FBCA-4C7B-9222-96B3FB78486B}">
      <dgm:prSet/>
      <dgm:spPr/>
      <dgm:t>
        <a:bodyPr/>
        <a:lstStyle/>
        <a:p>
          <a:r>
            <a:rPr lang="en-US" dirty="0"/>
            <a:t>System Description					7</a:t>
          </a:r>
        </a:p>
      </dgm:t>
    </dgm:pt>
    <dgm:pt modelId="{DE744C48-E25C-4291-83B1-11A7922BEC53}" type="parTrans" cxnId="{1C03B08C-5D99-4597-B6CB-1066B71704C4}">
      <dgm:prSet/>
      <dgm:spPr/>
      <dgm:t>
        <a:bodyPr/>
        <a:lstStyle/>
        <a:p>
          <a:endParaRPr lang="en-US">
            <a:solidFill>
              <a:schemeClr val="tx1"/>
            </a:solidFill>
          </a:endParaRPr>
        </a:p>
      </dgm:t>
    </dgm:pt>
    <dgm:pt modelId="{9F13BAE8-89D8-4CD1-8C96-F0F4DD95BD0F}" type="sibTrans" cxnId="{1C03B08C-5D99-4597-B6CB-1066B71704C4}">
      <dgm:prSet/>
      <dgm:spPr/>
      <dgm:t>
        <a:bodyPr/>
        <a:lstStyle/>
        <a:p>
          <a:endParaRPr lang="en-US">
            <a:solidFill>
              <a:schemeClr val="tx1"/>
            </a:solidFill>
          </a:endParaRPr>
        </a:p>
      </dgm:t>
    </dgm:pt>
    <dgm:pt modelId="{6E94446A-30DA-4B01-A0D0-B152D3997D9D}">
      <dgm:prSet/>
      <dgm:spPr/>
      <dgm:t>
        <a:bodyPr/>
        <a:lstStyle/>
        <a:p>
          <a:r>
            <a:rPr lang="en-US" dirty="0"/>
            <a:t>System Design (NFA)					9-10</a:t>
          </a:r>
        </a:p>
      </dgm:t>
    </dgm:pt>
    <dgm:pt modelId="{8615BB2F-E917-47CA-967E-4CEA80826840}" type="parTrans" cxnId="{66AADFE1-6123-4372-A016-B673A7B1DFC4}">
      <dgm:prSet/>
      <dgm:spPr/>
      <dgm:t>
        <a:bodyPr/>
        <a:lstStyle/>
        <a:p>
          <a:endParaRPr lang="en-US">
            <a:solidFill>
              <a:schemeClr val="tx1"/>
            </a:solidFill>
          </a:endParaRPr>
        </a:p>
      </dgm:t>
    </dgm:pt>
    <dgm:pt modelId="{7F41BDA2-88B6-4B7E-8B77-F106C6609C40}" type="sibTrans" cxnId="{66AADFE1-6123-4372-A016-B673A7B1DFC4}">
      <dgm:prSet/>
      <dgm:spPr/>
      <dgm:t>
        <a:bodyPr/>
        <a:lstStyle/>
        <a:p>
          <a:endParaRPr lang="en-US">
            <a:solidFill>
              <a:schemeClr val="tx1"/>
            </a:solidFill>
          </a:endParaRPr>
        </a:p>
      </dgm:t>
    </dgm:pt>
    <dgm:pt modelId="{745EAC15-7811-4C73-BCBE-B52EC8B8DB99}">
      <dgm:prSet/>
      <dgm:spPr/>
      <dgm:t>
        <a:bodyPr/>
        <a:lstStyle/>
        <a:p>
          <a:r>
            <a:rPr lang="en-US" dirty="0"/>
            <a:t>Relevant figures and others				11-12</a:t>
          </a:r>
        </a:p>
      </dgm:t>
    </dgm:pt>
    <dgm:pt modelId="{58B3AE3E-4FFD-47B7-BE30-25028F724321}" type="parTrans" cxnId="{DC69B6E3-9D82-4745-9938-77BE97327D16}">
      <dgm:prSet/>
      <dgm:spPr/>
      <dgm:t>
        <a:bodyPr/>
        <a:lstStyle/>
        <a:p>
          <a:endParaRPr lang="en-US">
            <a:solidFill>
              <a:schemeClr val="tx1"/>
            </a:solidFill>
          </a:endParaRPr>
        </a:p>
      </dgm:t>
    </dgm:pt>
    <dgm:pt modelId="{889D5207-5F3D-4D18-AC65-6BAFE00AE517}" type="sibTrans" cxnId="{DC69B6E3-9D82-4745-9938-77BE97327D16}">
      <dgm:prSet/>
      <dgm:spPr/>
      <dgm:t>
        <a:bodyPr/>
        <a:lstStyle/>
        <a:p>
          <a:endParaRPr lang="en-US">
            <a:solidFill>
              <a:schemeClr val="tx1"/>
            </a:solidFill>
          </a:endParaRPr>
        </a:p>
      </dgm:t>
    </dgm:pt>
    <dgm:pt modelId="{616C5272-6FC9-4921-90D6-D0CF25B7A97C}">
      <dgm:prSet/>
      <dgm:spPr/>
      <dgm:t>
        <a:bodyPr/>
        <a:lstStyle/>
        <a:p>
          <a:r>
            <a:rPr lang="en-US" dirty="0"/>
            <a:t>Conclusion						13-14</a:t>
          </a:r>
        </a:p>
      </dgm:t>
    </dgm:pt>
    <dgm:pt modelId="{7F8D02A0-48E2-4073-8803-2B21FB7629AE}" type="parTrans" cxnId="{A297C8EF-833C-4627-8879-6958CEC2E3B4}">
      <dgm:prSet/>
      <dgm:spPr/>
      <dgm:t>
        <a:bodyPr/>
        <a:lstStyle/>
        <a:p>
          <a:endParaRPr lang="en-US">
            <a:solidFill>
              <a:schemeClr val="tx1"/>
            </a:solidFill>
          </a:endParaRPr>
        </a:p>
      </dgm:t>
    </dgm:pt>
    <dgm:pt modelId="{FB11B2F0-6741-4A40-873D-CF960D29C6E4}" type="sibTrans" cxnId="{A297C8EF-833C-4627-8879-6958CEC2E3B4}">
      <dgm:prSet/>
      <dgm:spPr/>
      <dgm:t>
        <a:bodyPr/>
        <a:lstStyle/>
        <a:p>
          <a:endParaRPr lang="en-US">
            <a:solidFill>
              <a:schemeClr val="tx1"/>
            </a:solidFill>
          </a:endParaRPr>
        </a:p>
      </dgm:t>
    </dgm:pt>
    <dgm:pt modelId="{3AE25FF7-648E-4CC1-B3FC-FA7A6BED2549}">
      <dgm:prSet/>
      <dgm:spPr/>
      <dgm:t>
        <a:bodyPr/>
        <a:lstStyle/>
        <a:p>
          <a:r>
            <a:rPr lang="en-US" dirty="0"/>
            <a:t>Reference						15-16</a:t>
          </a:r>
        </a:p>
      </dgm:t>
    </dgm:pt>
    <dgm:pt modelId="{64EB01A9-5EBB-41D8-81DF-93BE90293A2E}" type="parTrans" cxnId="{D1211E06-BEEF-4527-ADCD-AB250F7FD436}">
      <dgm:prSet/>
      <dgm:spPr/>
      <dgm:t>
        <a:bodyPr/>
        <a:lstStyle/>
        <a:p>
          <a:endParaRPr lang="en-US">
            <a:solidFill>
              <a:schemeClr val="tx1"/>
            </a:solidFill>
          </a:endParaRPr>
        </a:p>
      </dgm:t>
    </dgm:pt>
    <dgm:pt modelId="{F889EEDB-796E-44ED-A544-166C205E69E8}" type="sibTrans" cxnId="{D1211E06-BEEF-4527-ADCD-AB250F7FD436}">
      <dgm:prSet/>
      <dgm:spPr/>
      <dgm:t>
        <a:bodyPr/>
        <a:lstStyle/>
        <a:p>
          <a:endParaRPr lang="en-US">
            <a:solidFill>
              <a:schemeClr val="tx1"/>
            </a:solidFill>
          </a:endParaRPr>
        </a:p>
      </dgm:t>
    </dgm:pt>
    <dgm:pt modelId="{09F2EDF2-26C9-401E-903D-DD1F370D3524}" type="pres">
      <dgm:prSet presAssocID="{BC763F19-82D9-40C6-84E5-8605BE2AC696}" presName="linear" presStyleCnt="0">
        <dgm:presLayoutVars>
          <dgm:animLvl val="lvl"/>
          <dgm:resizeHandles val="exact"/>
        </dgm:presLayoutVars>
      </dgm:prSet>
      <dgm:spPr/>
    </dgm:pt>
    <dgm:pt modelId="{90F935D1-888D-4DF3-8D34-0C9A8FE67392}" type="pres">
      <dgm:prSet presAssocID="{EA92364D-AC24-4364-8262-46D29F8C425A}" presName="parentText" presStyleLbl="node1" presStyleIdx="0" presStyleCnt="8">
        <dgm:presLayoutVars>
          <dgm:chMax val="0"/>
          <dgm:bulletEnabled val="1"/>
        </dgm:presLayoutVars>
      </dgm:prSet>
      <dgm:spPr/>
    </dgm:pt>
    <dgm:pt modelId="{8E6105D5-2AD8-4D93-97E3-884CADE8F6F4}" type="pres">
      <dgm:prSet presAssocID="{83AA848F-849F-49EF-A7FF-017154187AAF}" presName="spacer" presStyleCnt="0"/>
      <dgm:spPr/>
    </dgm:pt>
    <dgm:pt modelId="{A2375BF7-109F-4C13-A09E-F706CCC3350A}" type="pres">
      <dgm:prSet presAssocID="{F7B43AAC-6DAA-4F18-9895-1242F3B34DB2}" presName="parentText" presStyleLbl="node1" presStyleIdx="1" presStyleCnt="8">
        <dgm:presLayoutVars>
          <dgm:chMax val="0"/>
          <dgm:bulletEnabled val="1"/>
        </dgm:presLayoutVars>
      </dgm:prSet>
      <dgm:spPr/>
    </dgm:pt>
    <dgm:pt modelId="{A4863C60-A4F7-4146-B063-22187AC95794}" type="pres">
      <dgm:prSet presAssocID="{765A2BE8-8D45-4B81-9DF6-C65CA6C66181}" presName="spacer" presStyleCnt="0"/>
      <dgm:spPr/>
    </dgm:pt>
    <dgm:pt modelId="{2775CC48-86CD-4944-97B5-41536E27BCF6}" type="pres">
      <dgm:prSet presAssocID="{DBA03A84-F816-4F40-B0DF-3ACBE4406380}" presName="parentText" presStyleLbl="node1" presStyleIdx="2" presStyleCnt="8">
        <dgm:presLayoutVars>
          <dgm:chMax val="0"/>
          <dgm:bulletEnabled val="1"/>
        </dgm:presLayoutVars>
      </dgm:prSet>
      <dgm:spPr/>
    </dgm:pt>
    <dgm:pt modelId="{A02C4F19-CA7B-499C-A54F-3DF303409C50}" type="pres">
      <dgm:prSet presAssocID="{CF1CCF6A-0A15-4D04-8F8A-30DD053526D0}" presName="spacer" presStyleCnt="0"/>
      <dgm:spPr/>
    </dgm:pt>
    <dgm:pt modelId="{BF94AE5C-E97F-4825-93A5-824158380F23}" type="pres">
      <dgm:prSet presAssocID="{BE77A966-FBCA-4C7B-9222-96B3FB78486B}" presName="parentText" presStyleLbl="node1" presStyleIdx="3" presStyleCnt="8">
        <dgm:presLayoutVars>
          <dgm:chMax val="0"/>
          <dgm:bulletEnabled val="1"/>
        </dgm:presLayoutVars>
      </dgm:prSet>
      <dgm:spPr/>
    </dgm:pt>
    <dgm:pt modelId="{4A38CB9E-6720-40EB-AD72-84A830CAE322}" type="pres">
      <dgm:prSet presAssocID="{9F13BAE8-89D8-4CD1-8C96-F0F4DD95BD0F}" presName="spacer" presStyleCnt="0"/>
      <dgm:spPr/>
    </dgm:pt>
    <dgm:pt modelId="{FD20706E-464D-4AC8-ABDE-0040287C2765}" type="pres">
      <dgm:prSet presAssocID="{6E94446A-30DA-4B01-A0D0-B152D3997D9D}" presName="parentText" presStyleLbl="node1" presStyleIdx="4" presStyleCnt="8">
        <dgm:presLayoutVars>
          <dgm:chMax val="0"/>
          <dgm:bulletEnabled val="1"/>
        </dgm:presLayoutVars>
      </dgm:prSet>
      <dgm:spPr/>
    </dgm:pt>
    <dgm:pt modelId="{C2036066-5BC7-4DB3-B854-0E0577720D59}" type="pres">
      <dgm:prSet presAssocID="{7F41BDA2-88B6-4B7E-8B77-F106C6609C40}" presName="spacer" presStyleCnt="0"/>
      <dgm:spPr/>
    </dgm:pt>
    <dgm:pt modelId="{D770D246-D544-4C3A-8529-1ABCC92273C5}" type="pres">
      <dgm:prSet presAssocID="{745EAC15-7811-4C73-BCBE-B52EC8B8DB99}" presName="parentText" presStyleLbl="node1" presStyleIdx="5" presStyleCnt="8">
        <dgm:presLayoutVars>
          <dgm:chMax val="0"/>
          <dgm:bulletEnabled val="1"/>
        </dgm:presLayoutVars>
      </dgm:prSet>
      <dgm:spPr/>
    </dgm:pt>
    <dgm:pt modelId="{18C25BDA-E8C0-4A03-A332-3D84E2E33370}" type="pres">
      <dgm:prSet presAssocID="{889D5207-5F3D-4D18-AC65-6BAFE00AE517}" presName="spacer" presStyleCnt="0"/>
      <dgm:spPr/>
    </dgm:pt>
    <dgm:pt modelId="{95995BFA-E956-4D02-9FCB-3269A7EBFB7C}" type="pres">
      <dgm:prSet presAssocID="{616C5272-6FC9-4921-90D6-D0CF25B7A97C}" presName="parentText" presStyleLbl="node1" presStyleIdx="6" presStyleCnt="8">
        <dgm:presLayoutVars>
          <dgm:chMax val="0"/>
          <dgm:bulletEnabled val="1"/>
        </dgm:presLayoutVars>
      </dgm:prSet>
      <dgm:spPr/>
    </dgm:pt>
    <dgm:pt modelId="{2809DC18-3E59-4C2A-8C2A-4D78DE9C1588}" type="pres">
      <dgm:prSet presAssocID="{FB11B2F0-6741-4A40-873D-CF960D29C6E4}" presName="spacer" presStyleCnt="0"/>
      <dgm:spPr/>
    </dgm:pt>
    <dgm:pt modelId="{18347193-19EF-4412-97D6-0D3E1F116E5C}" type="pres">
      <dgm:prSet presAssocID="{3AE25FF7-648E-4CC1-B3FC-FA7A6BED2549}" presName="parentText" presStyleLbl="node1" presStyleIdx="7" presStyleCnt="8">
        <dgm:presLayoutVars>
          <dgm:chMax val="0"/>
          <dgm:bulletEnabled val="1"/>
        </dgm:presLayoutVars>
      </dgm:prSet>
      <dgm:spPr/>
    </dgm:pt>
  </dgm:ptLst>
  <dgm:cxnLst>
    <dgm:cxn modelId="{7A1E4903-01EB-4B9C-865F-B039CAB2CF95}" srcId="{BC763F19-82D9-40C6-84E5-8605BE2AC696}" destId="{DBA03A84-F816-4F40-B0DF-3ACBE4406380}" srcOrd="2" destOrd="0" parTransId="{93063EC0-7CE2-41D4-B241-7CD2A725D179}" sibTransId="{CF1CCF6A-0A15-4D04-8F8A-30DD053526D0}"/>
    <dgm:cxn modelId="{9D77F005-652C-43EE-823E-7C8DE7192942}" srcId="{BC763F19-82D9-40C6-84E5-8605BE2AC696}" destId="{EA92364D-AC24-4364-8262-46D29F8C425A}" srcOrd="0" destOrd="0" parTransId="{ED0D6BAE-D6A5-441A-B2E5-F4B058372433}" sibTransId="{83AA848F-849F-49EF-A7FF-017154187AAF}"/>
    <dgm:cxn modelId="{D1211E06-BEEF-4527-ADCD-AB250F7FD436}" srcId="{BC763F19-82D9-40C6-84E5-8605BE2AC696}" destId="{3AE25FF7-648E-4CC1-B3FC-FA7A6BED2549}" srcOrd="7" destOrd="0" parTransId="{64EB01A9-5EBB-41D8-81DF-93BE90293A2E}" sibTransId="{F889EEDB-796E-44ED-A544-166C205E69E8}"/>
    <dgm:cxn modelId="{D89AC20D-03CE-407E-A6DA-1F1CC1D57C11}" type="presOf" srcId="{745EAC15-7811-4C73-BCBE-B52EC8B8DB99}" destId="{D770D246-D544-4C3A-8529-1ABCC92273C5}" srcOrd="0" destOrd="0" presId="urn:microsoft.com/office/officeart/2005/8/layout/vList2"/>
    <dgm:cxn modelId="{015D7818-AB0B-457D-84B2-7CA797F2FAA6}" type="presOf" srcId="{BC763F19-82D9-40C6-84E5-8605BE2AC696}" destId="{09F2EDF2-26C9-401E-903D-DD1F370D3524}" srcOrd="0" destOrd="0" presId="urn:microsoft.com/office/officeart/2005/8/layout/vList2"/>
    <dgm:cxn modelId="{F9F53825-9496-4868-94E5-51E045960B10}" type="presOf" srcId="{616C5272-6FC9-4921-90D6-D0CF25B7A97C}" destId="{95995BFA-E956-4D02-9FCB-3269A7EBFB7C}" srcOrd="0" destOrd="0" presId="urn:microsoft.com/office/officeart/2005/8/layout/vList2"/>
    <dgm:cxn modelId="{3D0ACE6E-A3CE-4ED1-9521-C9068CF52883}" type="presOf" srcId="{F7B43AAC-6DAA-4F18-9895-1242F3B34DB2}" destId="{A2375BF7-109F-4C13-A09E-F706CCC3350A}" srcOrd="0" destOrd="0" presId="urn:microsoft.com/office/officeart/2005/8/layout/vList2"/>
    <dgm:cxn modelId="{1C03B08C-5D99-4597-B6CB-1066B71704C4}" srcId="{BC763F19-82D9-40C6-84E5-8605BE2AC696}" destId="{BE77A966-FBCA-4C7B-9222-96B3FB78486B}" srcOrd="3" destOrd="0" parTransId="{DE744C48-E25C-4291-83B1-11A7922BEC53}" sibTransId="{9F13BAE8-89D8-4CD1-8C96-F0F4DD95BD0F}"/>
    <dgm:cxn modelId="{0F0E9B8F-7B5D-4ECE-992A-8D09FC16B09C}" type="presOf" srcId="{3AE25FF7-648E-4CC1-B3FC-FA7A6BED2549}" destId="{18347193-19EF-4412-97D6-0D3E1F116E5C}" srcOrd="0" destOrd="0" presId="urn:microsoft.com/office/officeart/2005/8/layout/vList2"/>
    <dgm:cxn modelId="{435E91A5-CE42-4CBF-BF16-4C6D3A187D9C}" type="presOf" srcId="{EA92364D-AC24-4364-8262-46D29F8C425A}" destId="{90F935D1-888D-4DF3-8D34-0C9A8FE67392}" srcOrd="0" destOrd="0" presId="urn:microsoft.com/office/officeart/2005/8/layout/vList2"/>
    <dgm:cxn modelId="{33BD6FBE-FF9F-403D-96DC-03F16D4CF51E}" type="presOf" srcId="{DBA03A84-F816-4F40-B0DF-3ACBE4406380}" destId="{2775CC48-86CD-4944-97B5-41536E27BCF6}" srcOrd="0" destOrd="0" presId="urn:microsoft.com/office/officeart/2005/8/layout/vList2"/>
    <dgm:cxn modelId="{25CA52D6-A085-4A10-AE9F-819D9E1A4A25}" srcId="{BC763F19-82D9-40C6-84E5-8605BE2AC696}" destId="{F7B43AAC-6DAA-4F18-9895-1242F3B34DB2}" srcOrd="1" destOrd="0" parTransId="{3DB5E6C6-A6BB-4EFE-A689-FE8E09BB1284}" sibTransId="{765A2BE8-8D45-4B81-9DF6-C65CA6C66181}"/>
    <dgm:cxn modelId="{66AADFE1-6123-4372-A016-B673A7B1DFC4}" srcId="{BC763F19-82D9-40C6-84E5-8605BE2AC696}" destId="{6E94446A-30DA-4B01-A0D0-B152D3997D9D}" srcOrd="4" destOrd="0" parTransId="{8615BB2F-E917-47CA-967E-4CEA80826840}" sibTransId="{7F41BDA2-88B6-4B7E-8B77-F106C6609C40}"/>
    <dgm:cxn modelId="{DC69B6E3-9D82-4745-9938-77BE97327D16}" srcId="{BC763F19-82D9-40C6-84E5-8605BE2AC696}" destId="{745EAC15-7811-4C73-BCBE-B52EC8B8DB99}" srcOrd="5" destOrd="0" parTransId="{58B3AE3E-4FFD-47B7-BE30-25028F724321}" sibTransId="{889D5207-5F3D-4D18-AC65-6BAFE00AE517}"/>
    <dgm:cxn modelId="{A297C8EF-833C-4627-8879-6958CEC2E3B4}" srcId="{BC763F19-82D9-40C6-84E5-8605BE2AC696}" destId="{616C5272-6FC9-4921-90D6-D0CF25B7A97C}" srcOrd="6" destOrd="0" parTransId="{7F8D02A0-48E2-4073-8803-2B21FB7629AE}" sibTransId="{FB11B2F0-6741-4A40-873D-CF960D29C6E4}"/>
    <dgm:cxn modelId="{DDED98F0-10E9-4F63-9624-843D1C18C31B}" type="presOf" srcId="{BE77A966-FBCA-4C7B-9222-96B3FB78486B}" destId="{BF94AE5C-E97F-4825-93A5-824158380F23}" srcOrd="0" destOrd="0" presId="urn:microsoft.com/office/officeart/2005/8/layout/vList2"/>
    <dgm:cxn modelId="{CF299BFD-D7AD-4299-9A24-F1BFCDFC8889}" type="presOf" srcId="{6E94446A-30DA-4B01-A0D0-B152D3997D9D}" destId="{FD20706E-464D-4AC8-ABDE-0040287C2765}" srcOrd="0" destOrd="0" presId="urn:microsoft.com/office/officeart/2005/8/layout/vList2"/>
    <dgm:cxn modelId="{31C5FBF0-A1E5-41B4-8C3E-E227833676F3}" type="presParOf" srcId="{09F2EDF2-26C9-401E-903D-DD1F370D3524}" destId="{90F935D1-888D-4DF3-8D34-0C9A8FE67392}" srcOrd="0" destOrd="0" presId="urn:microsoft.com/office/officeart/2005/8/layout/vList2"/>
    <dgm:cxn modelId="{0A6DEE0E-8733-4127-A425-703F42F822D6}" type="presParOf" srcId="{09F2EDF2-26C9-401E-903D-DD1F370D3524}" destId="{8E6105D5-2AD8-4D93-97E3-884CADE8F6F4}" srcOrd="1" destOrd="0" presId="urn:microsoft.com/office/officeart/2005/8/layout/vList2"/>
    <dgm:cxn modelId="{BC3566A9-B3DD-4E4A-A66E-5D7E900716CD}" type="presParOf" srcId="{09F2EDF2-26C9-401E-903D-DD1F370D3524}" destId="{A2375BF7-109F-4C13-A09E-F706CCC3350A}" srcOrd="2" destOrd="0" presId="urn:microsoft.com/office/officeart/2005/8/layout/vList2"/>
    <dgm:cxn modelId="{23150FAD-70D4-4F46-8B4E-CB7E1D209269}" type="presParOf" srcId="{09F2EDF2-26C9-401E-903D-DD1F370D3524}" destId="{A4863C60-A4F7-4146-B063-22187AC95794}" srcOrd="3" destOrd="0" presId="urn:microsoft.com/office/officeart/2005/8/layout/vList2"/>
    <dgm:cxn modelId="{E007C000-E67C-4522-9E72-2F372E883E85}" type="presParOf" srcId="{09F2EDF2-26C9-401E-903D-DD1F370D3524}" destId="{2775CC48-86CD-4944-97B5-41536E27BCF6}" srcOrd="4" destOrd="0" presId="urn:microsoft.com/office/officeart/2005/8/layout/vList2"/>
    <dgm:cxn modelId="{6779A221-8A90-4C04-B85F-F0BFC5169F06}" type="presParOf" srcId="{09F2EDF2-26C9-401E-903D-DD1F370D3524}" destId="{A02C4F19-CA7B-499C-A54F-3DF303409C50}" srcOrd="5" destOrd="0" presId="urn:microsoft.com/office/officeart/2005/8/layout/vList2"/>
    <dgm:cxn modelId="{ECBA61C4-0C85-415A-917E-1DCAF3D152BC}" type="presParOf" srcId="{09F2EDF2-26C9-401E-903D-DD1F370D3524}" destId="{BF94AE5C-E97F-4825-93A5-824158380F23}" srcOrd="6" destOrd="0" presId="urn:microsoft.com/office/officeart/2005/8/layout/vList2"/>
    <dgm:cxn modelId="{713BDDFC-6E59-47A2-814F-369F133FE0B4}" type="presParOf" srcId="{09F2EDF2-26C9-401E-903D-DD1F370D3524}" destId="{4A38CB9E-6720-40EB-AD72-84A830CAE322}" srcOrd="7" destOrd="0" presId="urn:microsoft.com/office/officeart/2005/8/layout/vList2"/>
    <dgm:cxn modelId="{40A520AD-EA4C-48CC-B59D-964AE7F21667}" type="presParOf" srcId="{09F2EDF2-26C9-401E-903D-DD1F370D3524}" destId="{FD20706E-464D-4AC8-ABDE-0040287C2765}" srcOrd="8" destOrd="0" presId="urn:microsoft.com/office/officeart/2005/8/layout/vList2"/>
    <dgm:cxn modelId="{A787F4D1-D0DB-4340-B0F8-D981A981C8A9}" type="presParOf" srcId="{09F2EDF2-26C9-401E-903D-DD1F370D3524}" destId="{C2036066-5BC7-4DB3-B854-0E0577720D59}" srcOrd="9" destOrd="0" presId="urn:microsoft.com/office/officeart/2005/8/layout/vList2"/>
    <dgm:cxn modelId="{BAE7C76E-8C42-475E-B9CF-FF744EBC9D7C}" type="presParOf" srcId="{09F2EDF2-26C9-401E-903D-DD1F370D3524}" destId="{D770D246-D544-4C3A-8529-1ABCC92273C5}" srcOrd="10" destOrd="0" presId="urn:microsoft.com/office/officeart/2005/8/layout/vList2"/>
    <dgm:cxn modelId="{8A862C09-EFD9-428E-9589-7266938D2AC2}" type="presParOf" srcId="{09F2EDF2-26C9-401E-903D-DD1F370D3524}" destId="{18C25BDA-E8C0-4A03-A332-3D84E2E33370}" srcOrd="11" destOrd="0" presId="urn:microsoft.com/office/officeart/2005/8/layout/vList2"/>
    <dgm:cxn modelId="{D1BD6058-F2B3-4BE7-8DB1-2F82893C09BC}" type="presParOf" srcId="{09F2EDF2-26C9-401E-903D-DD1F370D3524}" destId="{95995BFA-E956-4D02-9FCB-3269A7EBFB7C}" srcOrd="12" destOrd="0" presId="urn:microsoft.com/office/officeart/2005/8/layout/vList2"/>
    <dgm:cxn modelId="{C5C51847-8416-4234-9FA7-5A3D0D881213}" type="presParOf" srcId="{09F2EDF2-26C9-401E-903D-DD1F370D3524}" destId="{2809DC18-3E59-4C2A-8C2A-4D78DE9C1588}" srcOrd="13" destOrd="0" presId="urn:microsoft.com/office/officeart/2005/8/layout/vList2"/>
    <dgm:cxn modelId="{A7B3061F-DBA2-4C29-9F82-6CF0545ADA62}" type="presParOf" srcId="{09F2EDF2-26C9-401E-903D-DD1F370D3524}" destId="{18347193-19EF-4412-97D6-0D3E1F116E5C}"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935D1-888D-4DF3-8D34-0C9A8FE67392}">
      <dsp:nvSpPr>
        <dsp:cNvPr id="0" name=""/>
        <dsp:cNvSpPr/>
      </dsp:nvSpPr>
      <dsp:spPr>
        <a:xfrm>
          <a:off x="0" y="98999"/>
          <a:ext cx="8930640" cy="55165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Feature of this system					4</a:t>
          </a:r>
        </a:p>
      </dsp:txBody>
      <dsp:txXfrm>
        <a:off x="26930" y="125929"/>
        <a:ext cx="8876780" cy="497795"/>
      </dsp:txXfrm>
    </dsp:sp>
    <dsp:sp modelId="{A2375BF7-109F-4C13-A09E-F706CCC3350A}">
      <dsp:nvSpPr>
        <dsp:cNvPr id="0" name=""/>
        <dsp:cNvSpPr/>
      </dsp:nvSpPr>
      <dsp:spPr>
        <a:xfrm>
          <a:off x="0" y="716894"/>
          <a:ext cx="8930640" cy="551655"/>
        </a:xfrm>
        <a:prstGeom prst="roundRect">
          <a:avLst/>
        </a:prstGeom>
        <a:gradFill rotWithShape="0">
          <a:gsLst>
            <a:gs pos="0">
              <a:schemeClr val="accent4">
                <a:hueOff val="-502849"/>
                <a:satOff val="-5161"/>
                <a:lumOff val="2157"/>
                <a:alphaOff val="0"/>
                <a:lumMod val="110000"/>
                <a:satMod val="105000"/>
                <a:tint val="67000"/>
              </a:schemeClr>
            </a:gs>
            <a:gs pos="50000">
              <a:schemeClr val="accent4">
                <a:hueOff val="-502849"/>
                <a:satOff val="-5161"/>
                <a:lumOff val="2157"/>
                <a:alphaOff val="0"/>
                <a:lumMod val="105000"/>
                <a:satMod val="103000"/>
                <a:tint val="73000"/>
              </a:schemeClr>
            </a:gs>
            <a:gs pos="100000">
              <a:schemeClr val="accent4">
                <a:hueOff val="-502849"/>
                <a:satOff val="-5161"/>
                <a:lumOff val="215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Introduction						5</a:t>
          </a:r>
        </a:p>
      </dsp:txBody>
      <dsp:txXfrm>
        <a:off x="26930" y="743824"/>
        <a:ext cx="8876780" cy="497795"/>
      </dsp:txXfrm>
    </dsp:sp>
    <dsp:sp modelId="{2775CC48-86CD-4944-97B5-41536E27BCF6}">
      <dsp:nvSpPr>
        <dsp:cNvPr id="0" name=""/>
        <dsp:cNvSpPr/>
      </dsp:nvSpPr>
      <dsp:spPr>
        <a:xfrm>
          <a:off x="0" y="1334789"/>
          <a:ext cx="8930640" cy="551655"/>
        </a:xfrm>
        <a:prstGeom prst="roundRect">
          <a:avLst/>
        </a:prstGeom>
        <a:gradFill rotWithShape="0">
          <a:gsLst>
            <a:gs pos="0">
              <a:schemeClr val="accent4">
                <a:hueOff val="-1005698"/>
                <a:satOff val="-10323"/>
                <a:lumOff val="4314"/>
                <a:alphaOff val="0"/>
                <a:lumMod val="110000"/>
                <a:satMod val="105000"/>
                <a:tint val="67000"/>
              </a:schemeClr>
            </a:gs>
            <a:gs pos="50000">
              <a:schemeClr val="accent4">
                <a:hueOff val="-1005698"/>
                <a:satOff val="-10323"/>
                <a:lumOff val="4314"/>
                <a:alphaOff val="0"/>
                <a:lumMod val="105000"/>
                <a:satMod val="103000"/>
                <a:tint val="73000"/>
              </a:schemeClr>
            </a:gs>
            <a:gs pos="100000">
              <a:schemeClr val="accent4">
                <a:hueOff val="-1005698"/>
                <a:satOff val="-10323"/>
                <a:lumOff val="4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Motivation					               6</a:t>
          </a:r>
        </a:p>
      </dsp:txBody>
      <dsp:txXfrm>
        <a:off x="26930" y="1361719"/>
        <a:ext cx="8876780" cy="497795"/>
      </dsp:txXfrm>
    </dsp:sp>
    <dsp:sp modelId="{BF94AE5C-E97F-4825-93A5-824158380F23}">
      <dsp:nvSpPr>
        <dsp:cNvPr id="0" name=""/>
        <dsp:cNvSpPr/>
      </dsp:nvSpPr>
      <dsp:spPr>
        <a:xfrm>
          <a:off x="0" y="1952684"/>
          <a:ext cx="8930640" cy="551655"/>
        </a:xfrm>
        <a:prstGeom prst="roundRect">
          <a:avLst/>
        </a:prstGeom>
        <a:gradFill rotWithShape="0">
          <a:gsLst>
            <a:gs pos="0">
              <a:schemeClr val="accent4">
                <a:hueOff val="-1508548"/>
                <a:satOff val="-15484"/>
                <a:lumOff val="6471"/>
                <a:alphaOff val="0"/>
                <a:lumMod val="110000"/>
                <a:satMod val="105000"/>
                <a:tint val="67000"/>
              </a:schemeClr>
            </a:gs>
            <a:gs pos="50000">
              <a:schemeClr val="accent4">
                <a:hueOff val="-1508548"/>
                <a:satOff val="-15484"/>
                <a:lumOff val="6471"/>
                <a:alphaOff val="0"/>
                <a:lumMod val="105000"/>
                <a:satMod val="103000"/>
                <a:tint val="73000"/>
              </a:schemeClr>
            </a:gs>
            <a:gs pos="100000">
              <a:schemeClr val="accent4">
                <a:hueOff val="-1508548"/>
                <a:satOff val="-15484"/>
                <a:lumOff val="647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System Description					7</a:t>
          </a:r>
        </a:p>
      </dsp:txBody>
      <dsp:txXfrm>
        <a:off x="26930" y="1979614"/>
        <a:ext cx="8876780" cy="497795"/>
      </dsp:txXfrm>
    </dsp:sp>
    <dsp:sp modelId="{FD20706E-464D-4AC8-ABDE-0040287C2765}">
      <dsp:nvSpPr>
        <dsp:cNvPr id="0" name=""/>
        <dsp:cNvSpPr/>
      </dsp:nvSpPr>
      <dsp:spPr>
        <a:xfrm>
          <a:off x="0" y="2570580"/>
          <a:ext cx="8930640" cy="551655"/>
        </a:xfrm>
        <a:prstGeom prst="roundRect">
          <a:avLst/>
        </a:prstGeom>
        <a:gradFill rotWithShape="0">
          <a:gsLst>
            <a:gs pos="0">
              <a:schemeClr val="accent4">
                <a:hueOff val="-2011397"/>
                <a:satOff val="-20645"/>
                <a:lumOff val="8628"/>
                <a:alphaOff val="0"/>
                <a:lumMod val="110000"/>
                <a:satMod val="105000"/>
                <a:tint val="67000"/>
              </a:schemeClr>
            </a:gs>
            <a:gs pos="50000">
              <a:schemeClr val="accent4">
                <a:hueOff val="-2011397"/>
                <a:satOff val="-20645"/>
                <a:lumOff val="8628"/>
                <a:alphaOff val="0"/>
                <a:lumMod val="105000"/>
                <a:satMod val="103000"/>
                <a:tint val="73000"/>
              </a:schemeClr>
            </a:gs>
            <a:gs pos="100000">
              <a:schemeClr val="accent4">
                <a:hueOff val="-2011397"/>
                <a:satOff val="-20645"/>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System Design (NFA)					9-10</a:t>
          </a:r>
        </a:p>
      </dsp:txBody>
      <dsp:txXfrm>
        <a:off x="26930" y="2597510"/>
        <a:ext cx="8876780" cy="497795"/>
      </dsp:txXfrm>
    </dsp:sp>
    <dsp:sp modelId="{D770D246-D544-4C3A-8529-1ABCC92273C5}">
      <dsp:nvSpPr>
        <dsp:cNvPr id="0" name=""/>
        <dsp:cNvSpPr/>
      </dsp:nvSpPr>
      <dsp:spPr>
        <a:xfrm>
          <a:off x="0" y="3188475"/>
          <a:ext cx="8930640" cy="551655"/>
        </a:xfrm>
        <a:prstGeom prst="roundRect">
          <a:avLst/>
        </a:prstGeom>
        <a:gradFill rotWithShape="0">
          <a:gsLst>
            <a:gs pos="0">
              <a:schemeClr val="accent4">
                <a:hueOff val="-2514246"/>
                <a:satOff val="-25806"/>
                <a:lumOff val="10785"/>
                <a:alphaOff val="0"/>
                <a:lumMod val="110000"/>
                <a:satMod val="105000"/>
                <a:tint val="67000"/>
              </a:schemeClr>
            </a:gs>
            <a:gs pos="50000">
              <a:schemeClr val="accent4">
                <a:hueOff val="-2514246"/>
                <a:satOff val="-25806"/>
                <a:lumOff val="10785"/>
                <a:alphaOff val="0"/>
                <a:lumMod val="105000"/>
                <a:satMod val="103000"/>
                <a:tint val="73000"/>
              </a:schemeClr>
            </a:gs>
            <a:gs pos="100000">
              <a:schemeClr val="accent4">
                <a:hueOff val="-2514246"/>
                <a:satOff val="-25806"/>
                <a:lumOff val="107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Relevant figures and others				11-12</a:t>
          </a:r>
        </a:p>
      </dsp:txBody>
      <dsp:txXfrm>
        <a:off x="26930" y="3215405"/>
        <a:ext cx="8876780" cy="497795"/>
      </dsp:txXfrm>
    </dsp:sp>
    <dsp:sp modelId="{95995BFA-E956-4D02-9FCB-3269A7EBFB7C}">
      <dsp:nvSpPr>
        <dsp:cNvPr id="0" name=""/>
        <dsp:cNvSpPr/>
      </dsp:nvSpPr>
      <dsp:spPr>
        <a:xfrm>
          <a:off x="0" y="3806370"/>
          <a:ext cx="8930640" cy="551655"/>
        </a:xfrm>
        <a:prstGeom prst="roundRect">
          <a:avLst/>
        </a:prstGeom>
        <a:gradFill rotWithShape="0">
          <a:gsLst>
            <a:gs pos="0">
              <a:schemeClr val="accent4">
                <a:hueOff val="-3017095"/>
                <a:satOff val="-30968"/>
                <a:lumOff val="12942"/>
                <a:alphaOff val="0"/>
                <a:lumMod val="110000"/>
                <a:satMod val="105000"/>
                <a:tint val="67000"/>
              </a:schemeClr>
            </a:gs>
            <a:gs pos="50000">
              <a:schemeClr val="accent4">
                <a:hueOff val="-3017095"/>
                <a:satOff val="-30968"/>
                <a:lumOff val="12942"/>
                <a:alphaOff val="0"/>
                <a:lumMod val="105000"/>
                <a:satMod val="103000"/>
                <a:tint val="73000"/>
              </a:schemeClr>
            </a:gs>
            <a:gs pos="100000">
              <a:schemeClr val="accent4">
                <a:hueOff val="-3017095"/>
                <a:satOff val="-30968"/>
                <a:lumOff val="1294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Conclusion						13-14</a:t>
          </a:r>
        </a:p>
      </dsp:txBody>
      <dsp:txXfrm>
        <a:off x="26930" y="3833300"/>
        <a:ext cx="8876780" cy="497795"/>
      </dsp:txXfrm>
    </dsp:sp>
    <dsp:sp modelId="{18347193-19EF-4412-97D6-0D3E1F116E5C}">
      <dsp:nvSpPr>
        <dsp:cNvPr id="0" name=""/>
        <dsp:cNvSpPr/>
      </dsp:nvSpPr>
      <dsp:spPr>
        <a:xfrm>
          <a:off x="0" y="4424265"/>
          <a:ext cx="8930640" cy="551655"/>
        </a:xfrm>
        <a:prstGeom prst="roundRect">
          <a:avLst/>
        </a:prstGeom>
        <a:gradFill rotWithShape="0">
          <a:gsLst>
            <a:gs pos="0">
              <a:schemeClr val="accent4">
                <a:hueOff val="-3519944"/>
                <a:satOff val="-36129"/>
                <a:lumOff val="15099"/>
                <a:alphaOff val="0"/>
                <a:lumMod val="110000"/>
                <a:satMod val="105000"/>
                <a:tint val="67000"/>
              </a:schemeClr>
            </a:gs>
            <a:gs pos="50000">
              <a:schemeClr val="accent4">
                <a:hueOff val="-3519944"/>
                <a:satOff val="-36129"/>
                <a:lumOff val="15099"/>
                <a:alphaOff val="0"/>
                <a:lumMod val="105000"/>
                <a:satMod val="103000"/>
                <a:tint val="73000"/>
              </a:schemeClr>
            </a:gs>
            <a:gs pos="100000">
              <a:schemeClr val="accent4">
                <a:hueOff val="-3519944"/>
                <a:satOff val="-36129"/>
                <a:lumOff val="150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Reference						15-16</a:t>
          </a:r>
        </a:p>
      </dsp:txBody>
      <dsp:txXfrm>
        <a:off x="26930" y="4451195"/>
        <a:ext cx="8876780" cy="4977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11-Dec-24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945cf7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945cf7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9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8</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10</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12</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14</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grpSp>
        <p:nvGrpSpPr>
          <p:cNvPr id="9" name="Google Shape;9;p2"/>
          <p:cNvGrpSpPr/>
          <p:nvPr/>
        </p:nvGrpSpPr>
        <p:grpSpPr>
          <a:xfrm>
            <a:off x="477867" y="653467"/>
            <a:ext cx="11137300" cy="5642600"/>
            <a:chOff x="358400" y="490100"/>
            <a:chExt cx="8352975" cy="4231950"/>
          </a:xfrm>
        </p:grpSpPr>
        <p:sp>
          <p:nvSpPr>
            <p:cNvPr id="10" name="Google Shape;10;p2"/>
            <p:cNvSpPr/>
            <p:nvPr/>
          </p:nvSpPr>
          <p:spPr>
            <a:xfrm>
              <a:off x="358400" y="4485950"/>
              <a:ext cx="236100" cy="236100"/>
            </a:xfrm>
            <a:prstGeom prst="plaqu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8332125" y="490100"/>
              <a:ext cx="294600" cy="294600"/>
            </a:xfrm>
            <a:prstGeom prst="plaqu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8533475" y="3995750"/>
              <a:ext cx="177900" cy="177900"/>
            </a:xfrm>
            <a:prstGeom prst="plaqu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 name="Google Shape;13;p2"/>
          <p:cNvSpPr txBox="1">
            <a:spLocks noGrp="1"/>
          </p:cNvSpPr>
          <p:nvPr>
            <p:ph type="subTitle" idx="1"/>
          </p:nvPr>
        </p:nvSpPr>
        <p:spPr>
          <a:xfrm>
            <a:off x="7809433" y="5327667"/>
            <a:ext cx="3431600" cy="81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4" name="Google Shape;14;p2"/>
          <p:cNvSpPr txBox="1">
            <a:spLocks noGrp="1"/>
          </p:cNvSpPr>
          <p:nvPr>
            <p:ph type="ctrTitle"/>
          </p:nvPr>
        </p:nvSpPr>
        <p:spPr>
          <a:xfrm>
            <a:off x="950967" y="3211000"/>
            <a:ext cx="5891600" cy="2927600"/>
          </a:xfrm>
          <a:prstGeom prst="rect">
            <a:avLst/>
          </a:prstGeom>
        </p:spPr>
        <p:txBody>
          <a:bodyPr spcFirstLastPara="1" wrap="square" lIns="91425" tIns="91425" rIns="91425" bIns="91425" anchor="t" anchorCtr="0">
            <a:noAutofit/>
          </a:bodyPr>
          <a:lstStyle>
            <a:lvl1pPr lvl="0" rtl="0">
              <a:lnSpc>
                <a:spcPct val="70000"/>
              </a:lnSpc>
              <a:spcBef>
                <a:spcPts val="0"/>
              </a:spcBef>
              <a:spcAft>
                <a:spcPts val="0"/>
              </a:spcAft>
              <a:buClr>
                <a:srgbClr val="191919"/>
              </a:buClr>
              <a:buSzPts val="5200"/>
              <a:buNone/>
              <a:defRPr sz="12800"/>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
        <p:nvSpPr>
          <p:cNvPr id="15" name="Google Shape;15;p2"/>
          <p:cNvSpPr txBox="1">
            <a:spLocks noGrp="1"/>
          </p:cNvSpPr>
          <p:nvPr>
            <p:ph type="title" idx="2"/>
          </p:nvPr>
        </p:nvSpPr>
        <p:spPr>
          <a:xfrm>
            <a:off x="950967" y="719333"/>
            <a:ext cx="5891600" cy="5504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SzPts val="4000"/>
              <a:buNone/>
              <a:defRPr sz="400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76414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11-Dec-24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11-Dec-24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11-Dec-24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11-Dec-24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11-Dec-24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11-Dec-24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11-Dec-24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7"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jpg"/><Relationship Id="rId7"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7.wdp"/><Relationship Id="rId4" Type="http://schemas.openxmlformats.org/officeDocument/2006/relationships/image" Target="../media/image23.png"/><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9.wdp"/><Relationship Id="rId4" Type="http://schemas.openxmlformats.org/officeDocument/2006/relationships/image" Target="../media/image28.png"/><Relationship Id="rId9" Type="http://schemas.microsoft.com/office/2007/relationships/hdphoto" Target="../media/hdphoto10.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0.png"/><Relationship Id="rId18" Type="http://schemas.openxmlformats.org/officeDocument/2006/relationships/image" Target="../media/image90.png"/><Relationship Id="rId3" Type="http://schemas.openxmlformats.org/officeDocument/2006/relationships/image" Target="../media/image6.jpg"/><Relationship Id="rId12" Type="http://schemas.openxmlformats.org/officeDocument/2006/relationships/image" Target="../media/image70.png"/><Relationship Id="rId17" Type="http://schemas.openxmlformats.org/officeDocument/2006/relationships/slide" Target="slide11.xml"/><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15.xml"/><Relationship Id="rId5" Type="http://schemas.microsoft.com/office/2007/relationships/hdphoto" Target="../media/hdphoto2.wdp"/><Relationship Id="rId15" Type="http://schemas.openxmlformats.org/officeDocument/2006/relationships/image" Target="../media/image80.png"/><Relationship Id="rId10" Type="http://schemas.openxmlformats.org/officeDocument/2006/relationships/image" Target="../media/image9.png"/><Relationship Id="rId19" Type="http://schemas.openxmlformats.org/officeDocument/2006/relationships/image" Target="../media/image3.jpg"/><Relationship Id="rId4" Type="http://schemas.openxmlformats.org/officeDocument/2006/relationships/image" Target="../media/image7.png"/><Relationship Id="rId9" Type="http://schemas.openxmlformats.org/officeDocument/2006/relationships/slide" Target="slide13.xml"/><Relationship Id="rId1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6ED1A-A0A7-A7D1-F72C-0B9929692C9B}"/>
              </a:ext>
            </a:extLst>
          </p:cNvPr>
          <p:cNvPicPr>
            <a:picLocks noChangeAspect="1"/>
          </p:cNvPicPr>
          <p:nvPr/>
        </p:nvPicPr>
        <p:blipFill>
          <a:blip r:embed="rId2"/>
          <a:stretch>
            <a:fillRect/>
          </a:stretch>
        </p:blipFill>
        <p:spPr>
          <a:xfrm>
            <a:off x="0" y="1"/>
            <a:ext cx="12192000" cy="6871252"/>
          </a:xfrm>
          <a:prstGeom prst="rect">
            <a:avLst/>
          </a:prstGeom>
        </p:spPr>
      </p:pic>
    </p:spTree>
    <p:extLst>
      <p:ext uri="{BB962C8B-B14F-4D97-AF65-F5344CB8AC3E}">
        <p14:creationId xmlns:p14="http://schemas.microsoft.com/office/powerpoint/2010/main" val="228379421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04A5E-D5A4-6590-0FFF-37010CDC024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5000"/>
                    </a14:imgEffect>
                  </a14:imgLayer>
                </a14:imgProps>
              </a:ext>
            </a:extLst>
          </a:blip>
          <a:stretch>
            <a:fillRect/>
          </a:stretch>
        </p:blipFill>
        <p:spPr>
          <a:xfrm>
            <a:off x="0" y="1673"/>
            <a:ext cx="12192000" cy="6854653"/>
          </a:xfrm>
          <a:prstGeom prst="rect">
            <a:avLst/>
          </a:prstGeom>
          <a:noFill/>
          <a:ln>
            <a:solidFill>
              <a:schemeClr val="bg1"/>
            </a:solidFill>
          </a:ln>
        </p:spPr>
      </p:pic>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1" name="Rectangle 10">
            <a:extLst>
              <a:ext uri="{FF2B5EF4-FFF2-40B4-BE49-F238E27FC236}">
                <a16:creationId xmlns:a16="http://schemas.microsoft.com/office/drawing/2014/main" id="{F1ABBEE1-A4F3-6746-AE3A-4B6E12CE6CA3}"/>
              </a:ext>
            </a:extLst>
          </p:cNvPr>
          <p:cNvSpPr/>
          <p:nvPr/>
        </p:nvSpPr>
        <p:spPr>
          <a:xfrm>
            <a:off x="4713254" y="921756"/>
            <a:ext cx="2765501" cy="461665"/>
          </a:xfrm>
          <a:prstGeom prst="rect">
            <a:avLst/>
          </a:prstGeom>
        </p:spPr>
        <p:txBody>
          <a:bodyPr wrap="none">
            <a:spAutoFit/>
          </a:bodyPr>
          <a:lstStyle/>
          <a:p>
            <a:pPr algn="ctr"/>
            <a:r>
              <a:rPr lang="en-US" sz="2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System Design NFA</a:t>
            </a: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4867" y="157975"/>
            <a:ext cx="1042273" cy="838312"/>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2" name="TextBox 1">
            <a:extLst>
              <a:ext uri="{FF2B5EF4-FFF2-40B4-BE49-F238E27FC236}">
                <a16:creationId xmlns:a16="http://schemas.microsoft.com/office/drawing/2014/main" id="{2ABEC028-587A-BBDD-9B2F-1762604CCEC2}"/>
              </a:ext>
            </a:extLst>
          </p:cNvPr>
          <p:cNvSpPr txBox="1"/>
          <p:nvPr/>
        </p:nvSpPr>
        <p:spPr>
          <a:xfrm>
            <a:off x="954264" y="2010849"/>
            <a:ext cx="3825450" cy="2677656"/>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solidFill>
                  <a:schemeClr val="bg1"/>
                </a:solidFill>
              </a:rPr>
              <a:t>States :</a:t>
            </a:r>
          </a:p>
          <a:p>
            <a:r>
              <a:rPr lang="en-US" sz="2400" dirty="0">
                <a:solidFill>
                  <a:schemeClr val="bg1"/>
                </a:solidFill>
              </a:rPr>
              <a:t>Open = </a:t>
            </a:r>
            <a:r>
              <a:rPr lang="en-US" sz="2400" dirty="0">
                <a:solidFill>
                  <a:schemeClr val="bg1"/>
                </a:solidFill>
                <a:latin typeface="Calibri" panose="020F0502020204030204" pitchFamily="34" charset="0"/>
                <a:ea typeface="Calibri" panose="020F0502020204030204" pitchFamily="34" charset="0"/>
              </a:rPr>
              <a:t>Q</a:t>
            </a:r>
            <a:r>
              <a:rPr lang="en-US" sz="2400" baseline="-25000" dirty="0">
                <a:solidFill>
                  <a:schemeClr val="bg1"/>
                </a:solidFill>
                <a:latin typeface="Calibri" panose="020F0502020204030204" pitchFamily="34" charset="0"/>
                <a:ea typeface="Calibri" panose="020F0502020204030204" pitchFamily="34" charset="0"/>
              </a:rPr>
              <a:t>0,</a:t>
            </a:r>
            <a:r>
              <a:rPr lang="en-US" sz="2400" dirty="0">
                <a:solidFill>
                  <a:schemeClr val="bg1"/>
                </a:solidFill>
              </a:rPr>
              <a:t>Close =</a:t>
            </a:r>
            <a:r>
              <a:rPr lang="en-US" sz="2400" dirty="0">
                <a:solidFill>
                  <a:schemeClr val="bg1"/>
                </a:solidFill>
                <a:latin typeface="Calibri" panose="020F0502020204030204" pitchFamily="34" charset="0"/>
                <a:ea typeface="Calibri" panose="020F0502020204030204" pitchFamily="34" charset="0"/>
              </a:rPr>
              <a:t>Q</a:t>
            </a:r>
            <a:r>
              <a:rPr lang="en-US" sz="2400" baseline="-25000" dirty="0">
                <a:solidFill>
                  <a:schemeClr val="bg1"/>
                </a:solidFill>
                <a:latin typeface="Calibri" panose="020F0502020204030204" pitchFamily="34" charset="0"/>
                <a:ea typeface="Calibri" panose="020F0502020204030204" pitchFamily="34" charset="0"/>
              </a:rPr>
              <a:t>1</a:t>
            </a:r>
            <a:endParaRPr lang="en-US" sz="2400" dirty="0">
              <a:solidFill>
                <a:schemeClr val="bg1"/>
              </a:solidFill>
            </a:endParaRPr>
          </a:p>
          <a:p>
            <a:r>
              <a:rPr lang="en-US" sz="2400" dirty="0">
                <a:solidFill>
                  <a:schemeClr val="bg1"/>
                </a:solidFill>
              </a:rPr>
              <a:t>Alphabets a, b, c, d</a:t>
            </a:r>
          </a:p>
          <a:p>
            <a:r>
              <a:rPr lang="en-US" sz="2400" dirty="0">
                <a:solidFill>
                  <a:schemeClr val="bg1"/>
                </a:solidFill>
              </a:rPr>
              <a:t>1.Front = a</a:t>
            </a:r>
          </a:p>
          <a:p>
            <a:r>
              <a:rPr lang="en-US" sz="2400" dirty="0">
                <a:solidFill>
                  <a:schemeClr val="bg1"/>
                </a:solidFill>
              </a:rPr>
              <a:t>2.Rear = b</a:t>
            </a:r>
          </a:p>
          <a:p>
            <a:r>
              <a:rPr lang="en-US" sz="2400" dirty="0">
                <a:solidFill>
                  <a:schemeClr val="bg1"/>
                </a:solidFill>
              </a:rPr>
              <a:t>3.Both = c</a:t>
            </a:r>
          </a:p>
          <a:p>
            <a:r>
              <a:rPr lang="en-US" sz="2400" dirty="0">
                <a:solidFill>
                  <a:schemeClr val="bg1"/>
                </a:solidFill>
              </a:rPr>
              <a:t>4.Neither = d</a:t>
            </a:r>
            <a:endParaRPr lang="en-US" sz="2400" dirty="0">
              <a:solidFill>
                <a:schemeClr val="bg1"/>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524109C6-9040-C66F-5BB8-44DB93C53D7E}"/>
              </a:ext>
            </a:extLst>
          </p:cNvPr>
          <p:cNvSpPr/>
          <p:nvPr/>
        </p:nvSpPr>
        <p:spPr>
          <a:xfrm>
            <a:off x="6066883" y="3597788"/>
            <a:ext cx="1070681" cy="99461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alibri" panose="020F0502020204030204" pitchFamily="34" charset="0"/>
                <a:ea typeface="Calibri" panose="020F0502020204030204" pitchFamily="34" charset="0"/>
              </a:rPr>
              <a:t>q</a:t>
            </a:r>
            <a:r>
              <a:rPr lang="en-US" sz="2800" b="1" baseline="-25000" dirty="0">
                <a:solidFill>
                  <a:schemeClr val="bg1"/>
                </a:solidFill>
                <a:latin typeface="Calibri" panose="020F0502020204030204" pitchFamily="34" charset="0"/>
                <a:ea typeface="Calibri" panose="020F0502020204030204" pitchFamily="34" charset="0"/>
              </a:rPr>
              <a:t>0</a:t>
            </a:r>
            <a:endParaRPr lang="en-US" b="1" dirty="0">
              <a:solidFill>
                <a:schemeClr val="bg1"/>
              </a:solidFill>
            </a:endParaRPr>
          </a:p>
        </p:txBody>
      </p:sp>
      <p:sp>
        <p:nvSpPr>
          <p:cNvPr id="32" name="Oval 31">
            <a:extLst>
              <a:ext uri="{FF2B5EF4-FFF2-40B4-BE49-F238E27FC236}">
                <a16:creationId xmlns:a16="http://schemas.microsoft.com/office/drawing/2014/main" id="{682F9049-5CEE-AF53-E495-553C3B061F1D}"/>
              </a:ext>
            </a:extLst>
          </p:cNvPr>
          <p:cNvSpPr/>
          <p:nvPr/>
        </p:nvSpPr>
        <p:spPr>
          <a:xfrm>
            <a:off x="9557336" y="3597788"/>
            <a:ext cx="1070680" cy="99461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Arrow: Right 32">
            <a:extLst>
              <a:ext uri="{FF2B5EF4-FFF2-40B4-BE49-F238E27FC236}">
                <a16:creationId xmlns:a16="http://schemas.microsoft.com/office/drawing/2014/main" id="{34402BE2-B30F-D24D-116D-5BDC11ABFF4E}"/>
              </a:ext>
            </a:extLst>
          </p:cNvPr>
          <p:cNvSpPr/>
          <p:nvPr/>
        </p:nvSpPr>
        <p:spPr>
          <a:xfrm>
            <a:off x="5317491" y="4029669"/>
            <a:ext cx="720090" cy="2730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dirty="0">
                <a:solidFill>
                  <a:schemeClr val="bg1"/>
                </a:solidFill>
              </a:rPr>
              <a:t>start</a:t>
            </a:r>
            <a:endParaRPr lang="en-US" dirty="0">
              <a:solidFill>
                <a:schemeClr val="bg1"/>
              </a:solidFill>
            </a:endParaRPr>
          </a:p>
        </p:txBody>
      </p:sp>
      <p:sp>
        <p:nvSpPr>
          <p:cNvPr id="34" name="TextBox 33">
            <a:extLst>
              <a:ext uri="{FF2B5EF4-FFF2-40B4-BE49-F238E27FC236}">
                <a16:creationId xmlns:a16="http://schemas.microsoft.com/office/drawing/2014/main" id="{B8E72720-63BF-2B05-84ED-7F85B94A2417}"/>
              </a:ext>
            </a:extLst>
          </p:cNvPr>
          <p:cNvSpPr txBox="1"/>
          <p:nvPr/>
        </p:nvSpPr>
        <p:spPr>
          <a:xfrm>
            <a:off x="6321975" y="2672196"/>
            <a:ext cx="689760" cy="338554"/>
          </a:xfrm>
          <a:prstGeom prst="rect">
            <a:avLst/>
          </a:prstGeom>
          <a:noFill/>
        </p:spPr>
        <p:txBody>
          <a:bodyPr wrap="square" rtlCol="0">
            <a:spAutoFit/>
          </a:bodyPr>
          <a:lstStyle/>
          <a:p>
            <a:r>
              <a:rPr lang="en-US" sz="1600" b="1" dirty="0">
                <a:solidFill>
                  <a:schemeClr val="bg1"/>
                </a:solidFill>
              </a:rPr>
              <a:t>b, c, d</a:t>
            </a:r>
          </a:p>
        </p:txBody>
      </p:sp>
      <p:sp>
        <p:nvSpPr>
          <p:cNvPr id="35" name="TextBox 34">
            <a:extLst>
              <a:ext uri="{FF2B5EF4-FFF2-40B4-BE49-F238E27FC236}">
                <a16:creationId xmlns:a16="http://schemas.microsoft.com/office/drawing/2014/main" id="{E8B12C0B-D3AE-45E2-2118-29E916A3E873}"/>
              </a:ext>
            </a:extLst>
          </p:cNvPr>
          <p:cNvSpPr txBox="1"/>
          <p:nvPr/>
        </p:nvSpPr>
        <p:spPr>
          <a:xfrm>
            <a:off x="8195289" y="3428213"/>
            <a:ext cx="343421" cy="369332"/>
          </a:xfrm>
          <a:prstGeom prst="rect">
            <a:avLst/>
          </a:prstGeom>
          <a:noFill/>
        </p:spPr>
        <p:txBody>
          <a:bodyPr wrap="square" rtlCol="0">
            <a:spAutoFit/>
          </a:bodyPr>
          <a:lstStyle/>
          <a:p>
            <a:r>
              <a:rPr lang="en-US" b="1" dirty="0">
                <a:solidFill>
                  <a:schemeClr val="bg1"/>
                </a:solidFill>
              </a:rPr>
              <a:t>a</a:t>
            </a:r>
            <a:endParaRPr lang="en-US" sz="1200" b="1" dirty="0">
              <a:solidFill>
                <a:schemeClr val="bg1"/>
              </a:solidFill>
            </a:endParaRPr>
          </a:p>
        </p:txBody>
      </p:sp>
      <p:sp>
        <p:nvSpPr>
          <p:cNvPr id="38" name="TextBox 37">
            <a:extLst>
              <a:ext uri="{FF2B5EF4-FFF2-40B4-BE49-F238E27FC236}">
                <a16:creationId xmlns:a16="http://schemas.microsoft.com/office/drawing/2014/main" id="{0C258122-A579-E864-73DC-DCAF73F1CDA3}"/>
              </a:ext>
            </a:extLst>
          </p:cNvPr>
          <p:cNvSpPr txBox="1"/>
          <p:nvPr/>
        </p:nvSpPr>
        <p:spPr>
          <a:xfrm>
            <a:off x="8195289" y="4446741"/>
            <a:ext cx="396000" cy="400110"/>
          </a:xfrm>
          <a:prstGeom prst="rect">
            <a:avLst/>
          </a:prstGeom>
          <a:noFill/>
        </p:spPr>
        <p:txBody>
          <a:bodyPr wrap="square" rtlCol="0">
            <a:spAutoFit/>
          </a:bodyPr>
          <a:lstStyle/>
          <a:p>
            <a:r>
              <a:rPr lang="en-US" sz="2000" b="1" dirty="0">
                <a:solidFill>
                  <a:schemeClr val="bg1"/>
                </a:solidFill>
              </a:rPr>
              <a:t>d</a:t>
            </a:r>
            <a:endParaRPr lang="en-US" sz="1200" b="1" dirty="0">
              <a:solidFill>
                <a:schemeClr val="bg1"/>
              </a:solidFill>
            </a:endParaRPr>
          </a:p>
        </p:txBody>
      </p:sp>
      <p:sp>
        <p:nvSpPr>
          <p:cNvPr id="43" name="TextBox 42">
            <a:extLst>
              <a:ext uri="{FF2B5EF4-FFF2-40B4-BE49-F238E27FC236}">
                <a16:creationId xmlns:a16="http://schemas.microsoft.com/office/drawing/2014/main" id="{A4689958-38C3-9F77-DF4C-9F88D8E86C7B}"/>
              </a:ext>
            </a:extLst>
          </p:cNvPr>
          <p:cNvSpPr txBox="1"/>
          <p:nvPr/>
        </p:nvSpPr>
        <p:spPr>
          <a:xfrm>
            <a:off x="9693323" y="2723751"/>
            <a:ext cx="911103" cy="369332"/>
          </a:xfrm>
          <a:prstGeom prst="rect">
            <a:avLst/>
          </a:prstGeom>
          <a:noFill/>
        </p:spPr>
        <p:txBody>
          <a:bodyPr wrap="square" rtlCol="0">
            <a:spAutoFit/>
          </a:bodyPr>
          <a:lstStyle/>
          <a:p>
            <a:r>
              <a:rPr lang="en-US" b="1" dirty="0">
                <a:solidFill>
                  <a:schemeClr val="bg1"/>
                </a:solidFill>
              </a:rPr>
              <a:t>a, b, c</a:t>
            </a:r>
          </a:p>
        </p:txBody>
      </p:sp>
      <p:sp>
        <p:nvSpPr>
          <p:cNvPr id="45" name="Oval 44">
            <a:extLst>
              <a:ext uri="{FF2B5EF4-FFF2-40B4-BE49-F238E27FC236}">
                <a16:creationId xmlns:a16="http://schemas.microsoft.com/office/drawing/2014/main" id="{66C0589A-B76B-EBD4-677D-71DBB2E41DAC}"/>
              </a:ext>
            </a:extLst>
          </p:cNvPr>
          <p:cNvSpPr/>
          <p:nvPr/>
        </p:nvSpPr>
        <p:spPr>
          <a:xfrm>
            <a:off x="9681434" y="3677327"/>
            <a:ext cx="857866" cy="82813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alibri" panose="020F0502020204030204" pitchFamily="34" charset="0"/>
                <a:ea typeface="Calibri" panose="020F0502020204030204" pitchFamily="34" charset="0"/>
              </a:rPr>
              <a:t>q</a:t>
            </a:r>
            <a:r>
              <a:rPr lang="en-US" sz="2800" b="1" baseline="-25000" dirty="0">
                <a:solidFill>
                  <a:schemeClr val="bg1"/>
                </a:solidFill>
                <a:latin typeface="Calibri" panose="020F0502020204030204" pitchFamily="34" charset="0"/>
                <a:ea typeface="Calibri" panose="020F0502020204030204" pitchFamily="34" charset="0"/>
              </a:rPr>
              <a:t>1</a:t>
            </a:r>
            <a:endParaRPr lang="en-US" sz="1400" b="1" dirty="0">
              <a:solidFill>
                <a:schemeClr val="bg1"/>
              </a:solidFill>
            </a:endParaRPr>
          </a:p>
        </p:txBody>
      </p:sp>
      <p:sp>
        <p:nvSpPr>
          <p:cNvPr id="46" name="Arc 45">
            <a:extLst>
              <a:ext uri="{FF2B5EF4-FFF2-40B4-BE49-F238E27FC236}">
                <a16:creationId xmlns:a16="http://schemas.microsoft.com/office/drawing/2014/main" id="{EE0DE815-7530-9061-1D11-91D8732BCBBA}"/>
              </a:ext>
            </a:extLst>
          </p:cNvPr>
          <p:cNvSpPr/>
          <p:nvPr/>
        </p:nvSpPr>
        <p:spPr>
          <a:xfrm>
            <a:off x="6372698" y="3026139"/>
            <a:ext cx="567587" cy="994610"/>
          </a:xfrm>
          <a:prstGeom prst="arc">
            <a:avLst>
              <a:gd name="adj1" fmla="val 9436632"/>
              <a:gd name="adj2" fmla="val 1696108"/>
            </a:avLst>
          </a:prstGeom>
          <a:noFill/>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chemeClr val="bg1"/>
              </a:solidFill>
            </a:endParaRPr>
          </a:p>
        </p:txBody>
      </p:sp>
      <p:sp>
        <p:nvSpPr>
          <p:cNvPr id="48" name="Arc 47">
            <a:extLst>
              <a:ext uri="{FF2B5EF4-FFF2-40B4-BE49-F238E27FC236}">
                <a16:creationId xmlns:a16="http://schemas.microsoft.com/office/drawing/2014/main" id="{9CCDFF11-34F7-AA89-1F82-B12EEA9DA9EB}"/>
              </a:ext>
            </a:extLst>
          </p:cNvPr>
          <p:cNvSpPr/>
          <p:nvPr/>
        </p:nvSpPr>
        <p:spPr>
          <a:xfrm>
            <a:off x="9808882" y="3093083"/>
            <a:ext cx="567587" cy="994610"/>
          </a:xfrm>
          <a:prstGeom prst="arc">
            <a:avLst>
              <a:gd name="adj1" fmla="val 9436632"/>
              <a:gd name="adj2" fmla="val 874098"/>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chemeClr val="bg1"/>
              </a:solidFill>
            </a:endParaRPr>
          </a:p>
        </p:txBody>
      </p:sp>
      <p:cxnSp>
        <p:nvCxnSpPr>
          <p:cNvPr id="49" name="Straight Arrow Connector 48">
            <a:extLst>
              <a:ext uri="{FF2B5EF4-FFF2-40B4-BE49-F238E27FC236}">
                <a16:creationId xmlns:a16="http://schemas.microsoft.com/office/drawing/2014/main" id="{6B7A3261-233E-BA09-E1F1-F34D014A9990}"/>
              </a:ext>
            </a:extLst>
          </p:cNvPr>
          <p:cNvCxnSpPr>
            <a:stCxn id="31" idx="7"/>
            <a:endCxn id="32" idx="1"/>
          </p:cNvCxnSpPr>
          <p:nvPr/>
        </p:nvCxnSpPr>
        <p:spPr>
          <a:xfrm>
            <a:off x="6980766" y="3743445"/>
            <a:ext cx="2733367" cy="0"/>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FE343A57-4A0B-F467-8932-A820737B34F4}"/>
              </a:ext>
            </a:extLst>
          </p:cNvPr>
          <p:cNvCxnSpPr>
            <a:stCxn id="32" idx="3"/>
            <a:endCxn id="31" idx="5"/>
          </p:cNvCxnSpPr>
          <p:nvPr/>
        </p:nvCxnSpPr>
        <p:spPr>
          <a:xfrm flipH="1">
            <a:off x="6980766" y="4446741"/>
            <a:ext cx="2733367" cy="0"/>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2" presetClass="entr" presetSubtype="2"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randombar(horizontal)">
                                      <p:cBhvr>
                                        <p:cTn id="37" dur="500"/>
                                        <p:tgtEl>
                                          <p:spTgt spid="3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randombar(horizontal)">
                                      <p:cBhvr>
                                        <p:cTn id="40" dur="500"/>
                                        <p:tgtEl>
                                          <p:spTgt spid="3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randombar(horizontal)">
                                      <p:cBhvr>
                                        <p:cTn id="43" dur="500"/>
                                        <p:tgtEl>
                                          <p:spTgt spid="4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randombar(horizontal)">
                                      <p:cBhvr>
                                        <p:cTn id="46" dur="500"/>
                                        <p:tgtEl>
                                          <p:spTgt spid="4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randombar(horizontal)">
                                      <p:cBhvr>
                                        <p:cTn id="49" dur="500"/>
                                        <p:tgtEl>
                                          <p:spTgt spid="46"/>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randombar(horizontal)">
                                      <p:cBhvr>
                                        <p:cTn id="52" dur="500"/>
                                        <p:tgtEl>
                                          <p:spTgt spid="48"/>
                                        </p:tgtEl>
                                      </p:cBhvr>
                                    </p:animEffect>
                                  </p:childTnLst>
                                </p:cTn>
                              </p:par>
                              <p:par>
                                <p:cTn id="53" presetID="14" presetClass="entr" presetSubtype="1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randombar(horizontal)">
                                      <p:cBhvr>
                                        <p:cTn id="55" dur="500"/>
                                        <p:tgtEl>
                                          <p:spTgt spid="49"/>
                                        </p:tgtEl>
                                      </p:cBhvr>
                                    </p:animEffect>
                                  </p:childTnLst>
                                </p:cTn>
                              </p:par>
                              <p:par>
                                <p:cTn id="56" presetID="14" presetClass="entr" presetSubtype="1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randombar(horizontal)">
                                      <p:cBhvr>
                                        <p:cTn id="5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 grpId="0"/>
      <p:bldP spid="31" grpId="0" animBg="1"/>
      <p:bldP spid="32" grpId="0" animBg="1"/>
      <p:bldP spid="33" grpId="0" animBg="1"/>
      <p:bldP spid="34" grpId="0"/>
      <p:bldP spid="35" grpId="0"/>
      <p:bldP spid="38" grpId="0"/>
      <p:bldP spid="43" grpId="0"/>
      <p:bldP spid="45" grpId="0" animBg="1"/>
      <p:bldP spid="4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0F0F0F">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Relevant Figures</a:t>
            </a:r>
            <a:endParaRPr kumimoji="0" lang="en-LT"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Picture 5">
            <a:extLst>
              <a:ext uri="{FF2B5EF4-FFF2-40B4-BE49-F238E27FC236}">
                <a16:creationId xmlns:a16="http://schemas.microsoft.com/office/drawing/2014/main" id="{516A41E1-0443-BFF6-BE30-F0BAE050D88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tretch>
            <a:fillRect/>
          </a:stretch>
        </p:blipFill>
        <p:spPr>
          <a:xfrm>
            <a:off x="4819650" y="1003917"/>
            <a:ext cx="2552700" cy="2157453"/>
          </a:xfrm>
          <a:prstGeom prst="rect">
            <a:avLst/>
          </a:prstGeom>
        </p:spPr>
      </p:pic>
    </p:spTree>
    <p:extLst>
      <p:ext uri="{BB962C8B-B14F-4D97-AF65-F5344CB8AC3E}">
        <p14:creationId xmlns:p14="http://schemas.microsoft.com/office/powerpoint/2010/main" val="1167597831"/>
      </p:ext>
    </p:extLst>
  </p:cSld>
  <p:clrMapOvr>
    <a:masterClrMapping/>
  </p:clrMapOvr>
  <mc:AlternateContent xmlns:mc="http://schemas.openxmlformats.org/markup-compatibility/2006" xmlns:p14="http://schemas.microsoft.com/office/powerpoint/2010/main">
    <mc:Choice Requires="p14">
      <p:transition p14:dur="30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58A0F-7520-CB1D-91B9-23C516C4E9E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5000"/>
                    </a14:imgEffect>
                  </a14:imgLayer>
                </a14:imgProps>
              </a:ext>
            </a:extLst>
          </a:blip>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4265797" y="615476"/>
            <a:ext cx="372409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Relevant Figures</a:t>
            </a:r>
            <a:endParaRPr kumimoji="0" lang="en-LT" sz="3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Picture 2">
            <a:extLst>
              <a:ext uri="{FF2B5EF4-FFF2-40B4-BE49-F238E27FC236}">
                <a16:creationId xmlns:a16="http://schemas.microsoft.com/office/drawing/2014/main" id="{C4E39A66-5A76-969A-6C50-93EA5D86BCF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bright="100000"/>
                    </a14:imgEffect>
                  </a14:imgLayer>
                </a14:imgProps>
              </a:ext>
            </a:extLst>
          </a:blip>
          <a:stretch>
            <a:fillRect/>
          </a:stretch>
        </p:blipFill>
        <p:spPr>
          <a:xfrm>
            <a:off x="5686638" y="104814"/>
            <a:ext cx="818723" cy="574105"/>
          </a:xfrm>
          <a:prstGeom prst="rect">
            <a:avLst/>
          </a:prstGeom>
        </p:spPr>
      </p:pic>
      <p:sp>
        <p:nvSpPr>
          <p:cNvPr id="5" name="TextBox 4">
            <a:extLst>
              <a:ext uri="{FF2B5EF4-FFF2-40B4-BE49-F238E27FC236}">
                <a16:creationId xmlns:a16="http://schemas.microsoft.com/office/drawing/2014/main" id="{9BA49CB4-5D81-977D-5F7F-83159AF8149A}"/>
              </a:ext>
            </a:extLst>
          </p:cNvPr>
          <p:cNvSpPr txBox="1"/>
          <p:nvPr/>
        </p:nvSpPr>
        <p:spPr>
          <a:xfrm>
            <a:off x="631294" y="1805672"/>
            <a:ext cx="3877644" cy="3046988"/>
          </a:xfrm>
          <a:prstGeom prst="rect">
            <a:avLst/>
          </a:prstGeom>
          <a:noFill/>
        </p:spPr>
        <p:txBody>
          <a:bodyPr wrap="square" rtlCol="0">
            <a:spAutoFit/>
          </a:bodyPr>
          <a:lstStyle/>
          <a:p>
            <a:r>
              <a:rPr lang="en-US" sz="2400" dirty="0">
                <a:solidFill>
                  <a:schemeClr val="bg1"/>
                </a:solidFill>
              </a:rPr>
              <a:t>Two states for the door : </a:t>
            </a:r>
          </a:p>
          <a:p>
            <a:r>
              <a:rPr lang="en-US" sz="2400" dirty="0">
                <a:solidFill>
                  <a:schemeClr val="bg1"/>
                </a:solidFill>
              </a:rPr>
              <a:t>-Open</a:t>
            </a:r>
          </a:p>
          <a:p>
            <a:r>
              <a:rPr lang="en-US" sz="2400" dirty="0">
                <a:solidFill>
                  <a:schemeClr val="bg1"/>
                </a:solidFill>
              </a:rPr>
              <a:t>-Close</a:t>
            </a:r>
          </a:p>
          <a:p>
            <a:r>
              <a:rPr lang="en-US" sz="2400" dirty="0">
                <a:solidFill>
                  <a:schemeClr val="bg1"/>
                </a:solidFill>
              </a:rPr>
              <a:t>Possible inputs :</a:t>
            </a:r>
          </a:p>
          <a:p>
            <a:r>
              <a:rPr lang="en-US" sz="2400" dirty="0">
                <a:solidFill>
                  <a:schemeClr val="bg1"/>
                </a:solidFill>
              </a:rPr>
              <a:t>1.Front</a:t>
            </a:r>
          </a:p>
          <a:p>
            <a:r>
              <a:rPr lang="en-US" sz="2400" dirty="0">
                <a:solidFill>
                  <a:schemeClr val="bg1"/>
                </a:solidFill>
              </a:rPr>
              <a:t>2.Rear</a:t>
            </a:r>
          </a:p>
          <a:p>
            <a:r>
              <a:rPr lang="en-US" sz="2400" dirty="0">
                <a:solidFill>
                  <a:schemeClr val="bg1"/>
                </a:solidFill>
              </a:rPr>
              <a:t>3.Both</a:t>
            </a:r>
          </a:p>
          <a:p>
            <a:r>
              <a:rPr lang="en-US" sz="2400" dirty="0">
                <a:solidFill>
                  <a:schemeClr val="bg1"/>
                </a:solidFill>
              </a:rPr>
              <a:t>4.Neither</a:t>
            </a:r>
          </a:p>
        </p:txBody>
      </p:sp>
      <p:graphicFrame>
        <p:nvGraphicFramePr>
          <p:cNvPr id="10" name="Table 9">
            <a:extLst>
              <a:ext uri="{FF2B5EF4-FFF2-40B4-BE49-F238E27FC236}">
                <a16:creationId xmlns:a16="http://schemas.microsoft.com/office/drawing/2014/main" id="{A3114607-49B0-9607-CF44-C2767484A0B6}"/>
              </a:ext>
            </a:extLst>
          </p:cNvPr>
          <p:cNvGraphicFramePr>
            <a:graphicFrameLocks noGrp="1"/>
          </p:cNvGraphicFramePr>
          <p:nvPr>
            <p:extLst>
              <p:ext uri="{D42A27DB-BD31-4B8C-83A1-F6EECF244321}">
                <p14:modId xmlns:p14="http://schemas.microsoft.com/office/powerpoint/2010/main" val="360007070"/>
              </p:ext>
            </p:extLst>
          </p:nvPr>
        </p:nvGraphicFramePr>
        <p:xfrm>
          <a:off x="2737861" y="4889669"/>
          <a:ext cx="7013855" cy="1931322"/>
        </p:xfrm>
        <a:graphic>
          <a:graphicData uri="http://schemas.openxmlformats.org/drawingml/2006/table">
            <a:tbl>
              <a:tblPr firstRow="1" bandRow="1">
                <a:tableStyleId>{775DCB02-9BB8-47FD-8907-85C794F793BA}</a:tableStyleId>
              </a:tblPr>
              <a:tblGrid>
                <a:gridCol w="1402771">
                  <a:extLst>
                    <a:ext uri="{9D8B030D-6E8A-4147-A177-3AD203B41FA5}">
                      <a16:colId xmlns:a16="http://schemas.microsoft.com/office/drawing/2014/main" val="2034160662"/>
                    </a:ext>
                  </a:extLst>
                </a:gridCol>
                <a:gridCol w="1402771">
                  <a:extLst>
                    <a:ext uri="{9D8B030D-6E8A-4147-A177-3AD203B41FA5}">
                      <a16:colId xmlns:a16="http://schemas.microsoft.com/office/drawing/2014/main" val="1924731"/>
                    </a:ext>
                  </a:extLst>
                </a:gridCol>
                <a:gridCol w="1402771">
                  <a:extLst>
                    <a:ext uri="{9D8B030D-6E8A-4147-A177-3AD203B41FA5}">
                      <a16:colId xmlns:a16="http://schemas.microsoft.com/office/drawing/2014/main" val="2007027054"/>
                    </a:ext>
                  </a:extLst>
                </a:gridCol>
                <a:gridCol w="1402771">
                  <a:extLst>
                    <a:ext uri="{9D8B030D-6E8A-4147-A177-3AD203B41FA5}">
                      <a16:colId xmlns:a16="http://schemas.microsoft.com/office/drawing/2014/main" val="851765927"/>
                    </a:ext>
                  </a:extLst>
                </a:gridCol>
                <a:gridCol w="1402771">
                  <a:extLst>
                    <a:ext uri="{9D8B030D-6E8A-4147-A177-3AD203B41FA5}">
                      <a16:colId xmlns:a16="http://schemas.microsoft.com/office/drawing/2014/main" val="2921158062"/>
                    </a:ext>
                  </a:extLst>
                </a:gridCol>
              </a:tblGrid>
              <a:tr h="643774">
                <a:tc>
                  <a:txBody>
                    <a:bodyPr/>
                    <a:lstStyle/>
                    <a:p>
                      <a:endParaRPr lang="en-US" dirty="0">
                        <a:solidFill>
                          <a:schemeClr val="tx1"/>
                        </a:solidFill>
                      </a:endParaRPr>
                    </a:p>
                  </a:txBody>
                  <a:tcPr/>
                </a:tc>
                <a:tc>
                  <a:txBody>
                    <a:bodyPr/>
                    <a:lstStyle/>
                    <a:p>
                      <a:r>
                        <a:rPr lang="en-US" sz="1800" dirty="0">
                          <a:solidFill>
                            <a:schemeClr val="tx1"/>
                          </a:solidFill>
                        </a:rPr>
                        <a:t>Front</a:t>
                      </a:r>
                      <a:endParaRPr lang="en-US" dirty="0">
                        <a:solidFill>
                          <a:schemeClr val="tx1"/>
                        </a:solidFill>
                      </a:endParaRPr>
                    </a:p>
                  </a:txBody>
                  <a:tcPr/>
                </a:tc>
                <a:tc>
                  <a:txBody>
                    <a:bodyPr/>
                    <a:lstStyle/>
                    <a:p>
                      <a:r>
                        <a:rPr lang="en-US" sz="1800" dirty="0">
                          <a:solidFill>
                            <a:schemeClr val="tx1"/>
                          </a:solidFill>
                        </a:rPr>
                        <a:t>Rear</a:t>
                      </a:r>
                      <a:endParaRPr lang="en-US" dirty="0">
                        <a:solidFill>
                          <a:schemeClr val="tx1"/>
                        </a:solidFill>
                      </a:endParaRPr>
                    </a:p>
                  </a:txBody>
                  <a:tcPr/>
                </a:tc>
                <a:tc>
                  <a:txBody>
                    <a:bodyPr/>
                    <a:lstStyle/>
                    <a:p>
                      <a:r>
                        <a:rPr lang="en-US" sz="1800" dirty="0">
                          <a:solidFill>
                            <a:schemeClr val="tx1"/>
                          </a:solidFill>
                        </a:rPr>
                        <a:t>Both</a:t>
                      </a:r>
                      <a:endParaRPr lang="en-US" dirty="0">
                        <a:solidFill>
                          <a:schemeClr val="tx1"/>
                        </a:solidFill>
                      </a:endParaRPr>
                    </a:p>
                  </a:txBody>
                  <a:tcPr/>
                </a:tc>
                <a:tc>
                  <a:txBody>
                    <a:bodyPr/>
                    <a:lstStyle/>
                    <a:p>
                      <a:r>
                        <a:rPr lang="en-US" sz="1800" dirty="0">
                          <a:solidFill>
                            <a:schemeClr val="tx1"/>
                          </a:solidFill>
                        </a:rPr>
                        <a:t>Neither</a:t>
                      </a:r>
                      <a:endParaRPr lang="en-US" dirty="0">
                        <a:solidFill>
                          <a:schemeClr val="tx1"/>
                        </a:solidFill>
                      </a:endParaRPr>
                    </a:p>
                  </a:txBody>
                  <a:tcPr/>
                </a:tc>
                <a:extLst>
                  <a:ext uri="{0D108BD9-81ED-4DB2-BD59-A6C34878D82A}">
                    <a16:rowId xmlns:a16="http://schemas.microsoft.com/office/drawing/2014/main" val="3819109206"/>
                  </a:ext>
                </a:extLst>
              </a:tr>
              <a:tr h="643774">
                <a:tc>
                  <a:txBody>
                    <a:bodyPr/>
                    <a:lstStyle/>
                    <a:p>
                      <a:r>
                        <a:rPr lang="en-US" sz="1800" b="1" dirty="0">
                          <a:solidFill>
                            <a:schemeClr val="tx1"/>
                          </a:solidFill>
                        </a:rPr>
                        <a:t>Open</a:t>
                      </a:r>
                      <a:endParaRPr lang="en-US" b="1" dirty="0">
                        <a:solidFill>
                          <a:schemeClr val="tx1"/>
                        </a:solidFill>
                      </a:endParaRPr>
                    </a:p>
                  </a:txBody>
                  <a:tcPr/>
                </a:tc>
                <a:tc>
                  <a:txBody>
                    <a:bodyPr/>
                    <a:lstStyle/>
                    <a:p>
                      <a:r>
                        <a:rPr lang="en-US" sz="1800" b="1" dirty="0">
                          <a:solidFill>
                            <a:schemeClr val="tx1"/>
                          </a:solidFill>
                        </a:rPr>
                        <a:t>Open</a:t>
                      </a:r>
                      <a:endParaRPr lang="en-US" b="1" dirty="0">
                        <a:solidFill>
                          <a:schemeClr val="tx1"/>
                        </a:solidFill>
                      </a:endParaRPr>
                    </a:p>
                  </a:txBody>
                  <a:tcPr/>
                </a:tc>
                <a:tc>
                  <a:txBody>
                    <a:bodyPr/>
                    <a:lstStyle/>
                    <a:p>
                      <a:r>
                        <a:rPr lang="en-US" sz="1800" b="1" dirty="0">
                          <a:solidFill>
                            <a:schemeClr val="tx1"/>
                          </a:solidFill>
                        </a:rPr>
                        <a:t>Open</a:t>
                      </a:r>
                      <a:endParaRPr lang="en-US" b="1" dirty="0">
                        <a:solidFill>
                          <a:schemeClr val="tx1"/>
                        </a:solidFill>
                      </a:endParaRPr>
                    </a:p>
                  </a:txBody>
                  <a:tcPr/>
                </a:tc>
                <a:tc>
                  <a:txBody>
                    <a:bodyPr/>
                    <a:lstStyle/>
                    <a:p>
                      <a:r>
                        <a:rPr lang="en-US" sz="1800" b="1" dirty="0">
                          <a:solidFill>
                            <a:schemeClr val="tx1"/>
                          </a:solidFill>
                        </a:rPr>
                        <a:t>Open</a:t>
                      </a:r>
                      <a:endParaRPr lang="en-US" b="1" dirty="0">
                        <a:solidFill>
                          <a:schemeClr val="tx1"/>
                        </a:solidFill>
                      </a:endParaRPr>
                    </a:p>
                  </a:txBody>
                  <a:tcPr/>
                </a:tc>
                <a:tc>
                  <a:txBody>
                    <a:bodyPr/>
                    <a:lstStyle/>
                    <a:p>
                      <a:r>
                        <a:rPr lang="en-US" sz="1800" dirty="0">
                          <a:solidFill>
                            <a:schemeClr val="tx1"/>
                          </a:solidFill>
                        </a:rPr>
                        <a:t>Close</a:t>
                      </a:r>
                      <a:endParaRPr lang="en-US" dirty="0">
                        <a:solidFill>
                          <a:schemeClr val="tx1"/>
                        </a:solidFill>
                      </a:endParaRPr>
                    </a:p>
                  </a:txBody>
                  <a:tcPr/>
                </a:tc>
                <a:extLst>
                  <a:ext uri="{0D108BD9-81ED-4DB2-BD59-A6C34878D82A}">
                    <a16:rowId xmlns:a16="http://schemas.microsoft.com/office/drawing/2014/main" val="3873852870"/>
                  </a:ext>
                </a:extLst>
              </a:tr>
              <a:tr h="643774">
                <a:tc>
                  <a:txBody>
                    <a:bodyPr/>
                    <a:lstStyle/>
                    <a:p>
                      <a:r>
                        <a:rPr lang="en-US" sz="1800" b="1" dirty="0">
                          <a:solidFill>
                            <a:schemeClr val="tx1"/>
                          </a:solidFill>
                        </a:rPr>
                        <a:t>Close</a:t>
                      </a:r>
                      <a:endParaRPr lang="en-US" b="1" dirty="0">
                        <a:solidFill>
                          <a:schemeClr val="tx1"/>
                        </a:solidFill>
                      </a:endParaRPr>
                    </a:p>
                  </a:txBody>
                  <a:tcPr/>
                </a:tc>
                <a:tc>
                  <a:txBody>
                    <a:bodyPr/>
                    <a:lstStyle/>
                    <a:p>
                      <a:r>
                        <a:rPr lang="en-US" sz="1800" b="1" dirty="0">
                          <a:solidFill>
                            <a:schemeClr val="tx1"/>
                          </a:solidFill>
                        </a:rPr>
                        <a:t>Open</a:t>
                      </a:r>
                      <a:endParaRPr lang="en-US" b="1" dirty="0">
                        <a:solidFill>
                          <a:schemeClr val="tx1"/>
                        </a:solidFill>
                      </a:endParaRPr>
                    </a:p>
                  </a:txBody>
                  <a:tcPr/>
                </a:tc>
                <a:tc>
                  <a:txBody>
                    <a:bodyPr/>
                    <a:lstStyle/>
                    <a:p>
                      <a:r>
                        <a:rPr lang="en-US" sz="1800" dirty="0">
                          <a:solidFill>
                            <a:schemeClr val="tx1"/>
                          </a:solidFill>
                        </a:rPr>
                        <a:t>Close</a:t>
                      </a:r>
                      <a:endParaRPr lang="en-US" dirty="0">
                        <a:solidFill>
                          <a:schemeClr val="tx1"/>
                        </a:solidFill>
                      </a:endParaRPr>
                    </a:p>
                  </a:txBody>
                  <a:tcPr/>
                </a:tc>
                <a:tc>
                  <a:txBody>
                    <a:bodyPr/>
                    <a:lstStyle/>
                    <a:p>
                      <a:r>
                        <a:rPr lang="en-US" sz="1800" dirty="0">
                          <a:solidFill>
                            <a:schemeClr val="tx1"/>
                          </a:solidFill>
                        </a:rPr>
                        <a:t>Close</a:t>
                      </a:r>
                      <a:endParaRPr lang="en-US" dirty="0">
                        <a:solidFill>
                          <a:schemeClr val="tx1"/>
                        </a:solidFill>
                      </a:endParaRPr>
                    </a:p>
                  </a:txBody>
                  <a:tcPr/>
                </a:tc>
                <a:tc>
                  <a:txBody>
                    <a:bodyPr/>
                    <a:lstStyle/>
                    <a:p>
                      <a:r>
                        <a:rPr lang="en-US" sz="1800" dirty="0">
                          <a:solidFill>
                            <a:schemeClr val="tx1"/>
                          </a:solidFill>
                        </a:rPr>
                        <a:t>Close</a:t>
                      </a:r>
                      <a:endParaRPr lang="en-US" dirty="0">
                        <a:solidFill>
                          <a:schemeClr val="tx1"/>
                        </a:solidFill>
                      </a:endParaRPr>
                    </a:p>
                  </a:txBody>
                  <a:tcPr/>
                </a:tc>
                <a:extLst>
                  <a:ext uri="{0D108BD9-81ED-4DB2-BD59-A6C34878D82A}">
                    <a16:rowId xmlns:a16="http://schemas.microsoft.com/office/drawing/2014/main" val="2822262964"/>
                  </a:ext>
                </a:extLst>
              </a:tr>
            </a:tbl>
          </a:graphicData>
        </a:graphic>
      </p:graphicFrame>
      <p:sp>
        <p:nvSpPr>
          <p:cNvPr id="12" name="Oval 11">
            <a:extLst>
              <a:ext uri="{FF2B5EF4-FFF2-40B4-BE49-F238E27FC236}">
                <a16:creationId xmlns:a16="http://schemas.microsoft.com/office/drawing/2014/main" id="{337918A2-CD34-33C7-6D60-E8B07249F4E0}"/>
              </a:ext>
            </a:extLst>
          </p:cNvPr>
          <p:cNvSpPr/>
          <p:nvPr/>
        </p:nvSpPr>
        <p:spPr>
          <a:xfrm>
            <a:off x="6228144" y="2752375"/>
            <a:ext cx="1070681" cy="99461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alibri" panose="020F0502020204030204" pitchFamily="34" charset="0"/>
                <a:ea typeface="Calibri" panose="020F0502020204030204" pitchFamily="34" charset="0"/>
              </a:rPr>
              <a:t>q</a:t>
            </a:r>
            <a:r>
              <a:rPr lang="en-US" sz="2800" b="1" baseline="-25000" dirty="0">
                <a:solidFill>
                  <a:schemeClr val="bg1"/>
                </a:solidFill>
                <a:latin typeface="Calibri" panose="020F0502020204030204" pitchFamily="34" charset="0"/>
                <a:ea typeface="Calibri" panose="020F0502020204030204" pitchFamily="34" charset="0"/>
              </a:rPr>
              <a:t>0</a:t>
            </a:r>
            <a:endParaRPr lang="en-US" b="1" dirty="0">
              <a:solidFill>
                <a:schemeClr val="bg1"/>
              </a:solidFill>
            </a:endParaRPr>
          </a:p>
        </p:txBody>
      </p:sp>
      <p:sp>
        <p:nvSpPr>
          <p:cNvPr id="13" name="Oval 12">
            <a:extLst>
              <a:ext uri="{FF2B5EF4-FFF2-40B4-BE49-F238E27FC236}">
                <a16:creationId xmlns:a16="http://schemas.microsoft.com/office/drawing/2014/main" id="{DB23EDB3-AA20-0EDE-6861-86F8B071C091}"/>
              </a:ext>
            </a:extLst>
          </p:cNvPr>
          <p:cNvSpPr/>
          <p:nvPr/>
        </p:nvSpPr>
        <p:spPr>
          <a:xfrm>
            <a:off x="9718597" y="2752375"/>
            <a:ext cx="1070680" cy="99461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Arrow: Right 13">
            <a:extLst>
              <a:ext uri="{FF2B5EF4-FFF2-40B4-BE49-F238E27FC236}">
                <a16:creationId xmlns:a16="http://schemas.microsoft.com/office/drawing/2014/main" id="{A12240EA-4EDF-F9E7-7190-19929A1013E8}"/>
              </a:ext>
            </a:extLst>
          </p:cNvPr>
          <p:cNvSpPr/>
          <p:nvPr/>
        </p:nvSpPr>
        <p:spPr>
          <a:xfrm>
            <a:off x="5478752" y="3184256"/>
            <a:ext cx="720090" cy="2730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dirty="0">
                <a:solidFill>
                  <a:schemeClr val="bg1"/>
                </a:solidFill>
              </a:rPr>
              <a:t>start</a:t>
            </a:r>
            <a:endParaRPr lang="en-US" dirty="0">
              <a:solidFill>
                <a:schemeClr val="bg1"/>
              </a:solidFill>
            </a:endParaRPr>
          </a:p>
        </p:txBody>
      </p:sp>
      <p:sp>
        <p:nvSpPr>
          <p:cNvPr id="15" name="TextBox 14">
            <a:extLst>
              <a:ext uri="{FF2B5EF4-FFF2-40B4-BE49-F238E27FC236}">
                <a16:creationId xmlns:a16="http://schemas.microsoft.com/office/drawing/2014/main" id="{8ECD4514-EFDD-4519-C742-F815C56C2531}"/>
              </a:ext>
            </a:extLst>
          </p:cNvPr>
          <p:cNvSpPr txBox="1"/>
          <p:nvPr/>
        </p:nvSpPr>
        <p:spPr>
          <a:xfrm>
            <a:off x="6483236" y="1826783"/>
            <a:ext cx="689760" cy="338554"/>
          </a:xfrm>
          <a:prstGeom prst="rect">
            <a:avLst/>
          </a:prstGeom>
          <a:noFill/>
        </p:spPr>
        <p:txBody>
          <a:bodyPr wrap="square" rtlCol="0">
            <a:spAutoFit/>
          </a:bodyPr>
          <a:lstStyle/>
          <a:p>
            <a:r>
              <a:rPr lang="en-US" sz="1600" b="1" dirty="0">
                <a:solidFill>
                  <a:schemeClr val="bg1"/>
                </a:solidFill>
              </a:rPr>
              <a:t>b, c, d</a:t>
            </a:r>
          </a:p>
        </p:txBody>
      </p:sp>
      <p:sp>
        <p:nvSpPr>
          <p:cNvPr id="16" name="TextBox 15">
            <a:extLst>
              <a:ext uri="{FF2B5EF4-FFF2-40B4-BE49-F238E27FC236}">
                <a16:creationId xmlns:a16="http://schemas.microsoft.com/office/drawing/2014/main" id="{3295B09D-CAF5-5FC8-51E6-F639566CDA9B}"/>
              </a:ext>
            </a:extLst>
          </p:cNvPr>
          <p:cNvSpPr txBox="1"/>
          <p:nvPr/>
        </p:nvSpPr>
        <p:spPr>
          <a:xfrm>
            <a:off x="8356550" y="2582800"/>
            <a:ext cx="343421" cy="369332"/>
          </a:xfrm>
          <a:prstGeom prst="rect">
            <a:avLst/>
          </a:prstGeom>
          <a:noFill/>
        </p:spPr>
        <p:txBody>
          <a:bodyPr wrap="square" rtlCol="0">
            <a:spAutoFit/>
          </a:bodyPr>
          <a:lstStyle/>
          <a:p>
            <a:r>
              <a:rPr lang="en-US" b="1" dirty="0">
                <a:solidFill>
                  <a:schemeClr val="bg1"/>
                </a:solidFill>
              </a:rPr>
              <a:t>a</a:t>
            </a:r>
            <a:endParaRPr lang="en-US" sz="1200" b="1" dirty="0">
              <a:solidFill>
                <a:schemeClr val="bg1"/>
              </a:solidFill>
            </a:endParaRPr>
          </a:p>
        </p:txBody>
      </p:sp>
      <p:sp>
        <p:nvSpPr>
          <p:cNvPr id="17" name="TextBox 16">
            <a:extLst>
              <a:ext uri="{FF2B5EF4-FFF2-40B4-BE49-F238E27FC236}">
                <a16:creationId xmlns:a16="http://schemas.microsoft.com/office/drawing/2014/main" id="{DC69899F-2DA4-7730-C7B8-8358129E56FC}"/>
              </a:ext>
            </a:extLst>
          </p:cNvPr>
          <p:cNvSpPr txBox="1"/>
          <p:nvPr/>
        </p:nvSpPr>
        <p:spPr>
          <a:xfrm>
            <a:off x="8356550" y="3601328"/>
            <a:ext cx="396000" cy="400110"/>
          </a:xfrm>
          <a:prstGeom prst="rect">
            <a:avLst/>
          </a:prstGeom>
          <a:noFill/>
        </p:spPr>
        <p:txBody>
          <a:bodyPr wrap="square" rtlCol="0">
            <a:spAutoFit/>
          </a:bodyPr>
          <a:lstStyle/>
          <a:p>
            <a:r>
              <a:rPr lang="en-US" sz="2000" b="1" dirty="0">
                <a:solidFill>
                  <a:schemeClr val="bg1"/>
                </a:solidFill>
              </a:rPr>
              <a:t>d</a:t>
            </a:r>
            <a:endParaRPr lang="en-US" sz="1200" b="1" dirty="0">
              <a:solidFill>
                <a:schemeClr val="bg1"/>
              </a:solidFill>
            </a:endParaRPr>
          </a:p>
        </p:txBody>
      </p:sp>
      <p:sp>
        <p:nvSpPr>
          <p:cNvPr id="23" name="TextBox 22">
            <a:extLst>
              <a:ext uri="{FF2B5EF4-FFF2-40B4-BE49-F238E27FC236}">
                <a16:creationId xmlns:a16="http://schemas.microsoft.com/office/drawing/2014/main" id="{F01F10AA-A29F-E021-5D78-7ECC42C41942}"/>
              </a:ext>
            </a:extLst>
          </p:cNvPr>
          <p:cNvSpPr txBox="1"/>
          <p:nvPr/>
        </p:nvSpPr>
        <p:spPr>
          <a:xfrm>
            <a:off x="9854584" y="1878338"/>
            <a:ext cx="911103" cy="369332"/>
          </a:xfrm>
          <a:prstGeom prst="rect">
            <a:avLst/>
          </a:prstGeom>
          <a:noFill/>
        </p:spPr>
        <p:txBody>
          <a:bodyPr wrap="square" rtlCol="0">
            <a:spAutoFit/>
          </a:bodyPr>
          <a:lstStyle/>
          <a:p>
            <a:r>
              <a:rPr lang="en-US" b="1" dirty="0">
                <a:solidFill>
                  <a:schemeClr val="bg1"/>
                </a:solidFill>
              </a:rPr>
              <a:t>a, b, c</a:t>
            </a:r>
          </a:p>
        </p:txBody>
      </p:sp>
      <p:sp>
        <p:nvSpPr>
          <p:cNvPr id="24" name="Arc 23">
            <a:extLst>
              <a:ext uri="{FF2B5EF4-FFF2-40B4-BE49-F238E27FC236}">
                <a16:creationId xmlns:a16="http://schemas.microsoft.com/office/drawing/2014/main" id="{C70FDD55-6E2A-B139-5617-3A643E00CFFF}"/>
              </a:ext>
            </a:extLst>
          </p:cNvPr>
          <p:cNvSpPr/>
          <p:nvPr/>
        </p:nvSpPr>
        <p:spPr>
          <a:xfrm>
            <a:off x="6533959" y="2180726"/>
            <a:ext cx="567587" cy="994610"/>
          </a:xfrm>
          <a:prstGeom prst="arc">
            <a:avLst>
              <a:gd name="adj1" fmla="val 9436632"/>
              <a:gd name="adj2" fmla="val 1696108"/>
            </a:avLst>
          </a:prstGeom>
          <a:noFill/>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chemeClr val="bg1"/>
              </a:solidFill>
            </a:endParaRPr>
          </a:p>
        </p:txBody>
      </p:sp>
      <p:sp>
        <p:nvSpPr>
          <p:cNvPr id="25" name="Arc 24">
            <a:extLst>
              <a:ext uri="{FF2B5EF4-FFF2-40B4-BE49-F238E27FC236}">
                <a16:creationId xmlns:a16="http://schemas.microsoft.com/office/drawing/2014/main" id="{8D2F5F99-8A6C-32E2-8E87-71B342FEE5E5}"/>
              </a:ext>
            </a:extLst>
          </p:cNvPr>
          <p:cNvSpPr/>
          <p:nvPr/>
        </p:nvSpPr>
        <p:spPr>
          <a:xfrm>
            <a:off x="9970143" y="2247670"/>
            <a:ext cx="567587" cy="994610"/>
          </a:xfrm>
          <a:prstGeom prst="arc">
            <a:avLst>
              <a:gd name="adj1" fmla="val 9436632"/>
              <a:gd name="adj2" fmla="val 874098"/>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solidFill>
                <a:schemeClr val="bg1"/>
              </a:solidFill>
            </a:endParaRPr>
          </a:p>
        </p:txBody>
      </p:sp>
      <p:cxnSp>
        <p:nvCxnSpPr>
          <p:cNvPr id="26" name="Straight Arrow Connector 25">
            <a:extLst>
              <a:ext uri="{FF2B5EF4-FFF2-40B4-BE49-F238E27FC236}">
                <a16:creationId xmlns:a16="http://schemas.microsoft.com/office/drawing/2014/main" id="{B8F5A0B1-2309-3D77-F1D1-167BA870B4D1}"/>
              </a:ext>
            </a:extLst>
          </p:cNvPr>
          <p:cNvCxnSpPr>
            <a:stCxn id="12" idx="7"/>
            <a:endCxn id="13" idx="1"/>
          </p:cNvCxnSpPr>
          <p:nvPr/>
        </p:nvCxnSpPr>
        <p:spPr>
          <a:xfrm>
            <a:off x="7142027" y="2898032"/>
            <a:ext cx="2733367" cy="0"/>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F57E02B1-84EA-420F-6C89-1EDEE29CF0A2}"/>
              </a:ext>
            </a:extLst>
          </p:cNvPr>
          <p:cNvCxnSpPr>
            <a:stCxn id="13" idx="3"/>
            <a:endCxn id="12" idx="5"/>
          </p:cNvCxnSpPr>
          <p:nvPr/>
        </p:nvCxnSpPr>
        <p:spPr>
          <a:xfrm flipH="1">
            <a:off x="7142027" y="3601328"/>
            <a:ext cx="2733367" cy="0"/>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CE79FFF7-2B35-39CC-2E8F-F4E9EC90D242}"/>
              </a:ext>
            </a:extLst>
          </p:cNvPr>
          <p:cNvSpPr/>
          <p:nvPr/>
        </p:nvSpPr>
        <p:spPr>
          <a:xfrm>
            <a:off x="9825003" y="2821625"/>
            <a:ext cx="857866" cy="828132"/>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alibri" panose="020F0502020204030204" pitchFamily="34" charset="0"/>
                <a:ea typeface="Calibri" panose="020F0502020204030204" pitchFamily="34" charset="0"/>
              </a:rPr>
              <a:t>q</a:t>
            </a:r>
            <a:r>
              <a:rPr lang="en-US" sz="2800" b="1" baseline="-25000" dirty="0">
                <a:solidFill>
                  <a:schemeClr val="bg1"/>
                </a:solidFill>
                <a:latin typeface="Calibri" panose="020F0502020204030204" pitchFamily="34" charset="0"/>
                <a:ea typeface="Calibri" panose="020F0502020204030204" pitchFamily="34" charset="0"/>
              </a:rPr>
              <a:t>1</a:t>
            </a:r>
            <a:endParaRPr lang="en-US" sz="1400" b="1" dirty="0">
              <a:solidFill>
                <a:schemeClr val="bg1"/>
              </a:solidFill>
            </a:endParaRP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2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repeatCount="indefinite" accel="50000" decel="50000" autoRev="1" fill="hold" grpId="0" nodeType="withEffect">
                                  <p:stCondLst>
                                    <p:cond delay="1200"/>
                                  </p:stCondLst>
                                  <p:childTnLst>
                                    <p:animScale>
                                      <p:cBhvr>
                                        <p:cTn id="11" dur="1500" fill="hold"/>
                                        <p:tgtEl>
                                          <p:spTgt spid="8"/>
                                        </p:tgtEl>
                                      </p:cBhvr>
                                      <p:by x="100000" y="125000"/>
                                    </p:animScale>
                                  </p:childTnLst>
                                </p:cTn>
                              </p:par>
                              <p:par>
                                <p:cTn id="12"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13" dur="1500" fill="hold"/>
                                        <p:tgtEl>
                                          <p:spTgt spid="8"/>
                                        </p:tgtEl>
                                        <p:attrNameLst>
                                          <p:attrName>ppt_x</p:attrName>
                                          <p:attrName>ppt_y</p:attrName>
                                        </p:attrNameLst>
                                      </p:cBhvr>
                                      <p:rCtr x="0" y="-2778"/>
                                    </p:animMotion>
                                  </p:childTnLst>
                                </p:cTn>
                              </p:par>
                              <p:par>
                                <p:cTn id="14" presetID="6" presetClass="emph" presetSubtype="0" repeatCount="indefinite" accel="50000" decel="50000" autoRev="1" fill="hold" grpId="0" nodeType="withEffect">
                                  <p:stCondLst>
                                    <p:cond delay="1600"/>
                                  </p:stCondLst>
                                  <p:childTnLst>
                                    <p:animScale>
                                      <p:cBhvr>
                                        <p:cTn id="15" dur="1500" fill="hold"/>
                                        <p:tgtEl>
                                          <p:spTgt spid="18"/>
                                        </p:tgtEl>
                                      </p:cBhvr>
                                      <p:by x="100000" y="125000"/>
                                    </p:animScale>
                                  </p:childTnLst>
                                </p:cTn>
                              </p:par>
                              <p:par>
                                <p:cTn id="16"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7" dur="1500" fill="hold"/>
                                        <p:tgtEl>
                                          <p:spTgt spid="18"/>
                                        </p:tgtEl>
                                        <p:attrNameLst>
                                          <p:attrName>ppt_x</p:attrName>
                                          <p:attrName>ppt_y</p:attrName>
                                        </p:attrNameLst>
                                      </p:cBhvr>
                                      <p:rCtr x="0" y="-2778"/>
                                    </p:animMotion>
                                  </p:childTnLst>
                                </p:cTn>
                              </p:par>
                              <p:par>
                                <p:cTn id="18" presetID="6" presetClass="emph" presetSubtype="0" repeatCount="indefinite" accel="50000" decel="50000" autoRev="1" fill="hold" grpId="0" nodeType="withEffect">
                                  <p:stCondLst>
                                    <p:cond delay="2000"/>
                                  </p:stCondLst>
                                  <p:childTnLst>
                                    <p:animScale>
                                      <p:cBhvr>
                                        <p:cTn id="19" dur="1500" fill="hold"/>
                                        <p:tgtEl>
                                          <p:spTgt spid="19"/>
                                        </p:tgtEl>
                                      </p:cBhvr>
                                      <p:by x="100000" y="125000"/>
                                    </p:animScale>
                                  </p:childTnLst>
                                </p:cTn>
                              </p:par>
                              <p:par>
                                <p:cTn id="20"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21" dur="1500" fill="hold"/>
                                        <p:tgtEl>
                                          <p:spTgt spid="19"/>
                                        </p:tgtEl>
                                        <p:attrNameLst>
                                          <p:attrName>ppt_x</p:attrName>
                                          <p:attrName>ppt_y</p:attrName>
                                        </p:attrNameLst>
                                      </p:cBhvr>
                                      <p:rCtr x="0" y="-2778"/>
                                    </p:animMotion>
                                  </p:childTnLst>
                                </p:cTn>
                              </p:par>
                              <p:par>
                                <p:cTn id="22" presetID="6" presetClass="emph" presetSubtype="0" repeatCount="indefinite" accel="50000" decel="50000" autoRev="1" fill="hold" grpId="0" nodeType="withEffect">
                                  <p:stCondLst>
                                    <p:cond delay="0"/>
                                  </p:stCondLst>
                                  <p:childTnLst>
                                    <p:animScale>
                                      <p:cBhvr>
                                        <p:cTn id="23" dur="1500" fill="hold"/>
                                        <p:tgtEl>
                                          <p:spTgt spid="20"/>
                                        </p:tgtEl>
                                      </p:cBhvr>
                                      <p:by x="100000" y="125000"/>
                                    </p:animScale>
                                  </p:childTnLst>
                                </p:cTn>
                              </p:par>
                              <p:par>
                                <p:cTn id="24"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5" dur="1500" fill="hold"/>
                                        <p:tgtEl>
                                          <p:spTgt spid="20"/>
                                        </p:tgtEl>
                                        <p:attrNameLst>
                                          <p:attrName>ppt_x</p:attrName>
                                          <p:attrName>ppt_y</p:attrName>
                                        </p:attrNameLst>
                                      </p:cBhvr>
                                      <p:rCtr x="0" y="-2778"/>
                                    </p:animMotion>
                                  </p:childTnLst>
                                </p:cTn>
                              </p:par>
                              <p:par>
                                <p:cTn id="26" presetID="6" presetClass="emph" presetSubtype="0" repeatCount="indefinite" accel="50000" decel="50000" autoRev="1" fill="hold" grpId="0" nodeType="withEffect">
                                  <p:stCondLst>
                                    <p:cond delay="400"/>
                                  </p:stCondLst>
                                  <p:childTnLst>
                                    <p:animScale>
                                      <p:cBhvr>
                                        <p:cTn id="27" dur="1500" fill="hold"/>
                                        <p:tgtEl>
                                          <p:spTgt spid="21"/>
                                        </p:tgtEl>
                                      </p:cBhvr>
                                      <p:by x="100000" y="125000"/>
                                    </p:animScale>
                                  </p:childTnLst>
                                </p:cTn>
                              </p:par>
                              <p:par>
                                <p:cTn id="28"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9" dur="1500" fill="hold"/>
                                        <p:tgtEl>
                                          <p:spTgt spid="21"/>
                                        </p:tgtEl>
                                        <p:attrNameLst>
                                          <p:attrName>ppt_x</p:attrName>
                                          <p:attrName>ppt_y</p:attrName>
                                        </p:attrNameLst>
                                      </p:cBhvr>
                                      <p:rCtr x="0" y="-2778"/>
                                    </p:animMotion>
                                  </p:childTnLst>
                                </p:cTn>
                              </p:par>
                              <p:par>
                                <p:cTn id="30" presetID="6" presetClass="emph" presetSubtype="0" repeatCount="indefinite" accel="50000" decel="50000" autoRev="1" fill="hold" grpId="0" nodeType="withEffect">
                                  <p:stCondLst>
                                    <p:cond delay="800"/>
                                  </p:stCondLst>
                                  <p:childTnLst>
                                    <p:animScale>
                                      <p:cBhvr>
                                        <p:cTn id="31" dur="1500" fill="hold"/>
                                        <p:tgtEl>
                                          <p:spTgt spid="22"/>
                                        </p:tgtEl>
                                      </p:cBhvr>
                                      <p:by x="100000" y="125000"/>
                                    </p:animScale>
                                  </p:childTnLst>
                                </p:cTn>
                              </p:par>
                              <p:par>
                                <p:cTn id="32"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33" dur="1500" fill="hold"/>
                                        <p:tgtEl>
                                          <p:spTgt spid="22"/>
                                        </p:tgtEl>
                                        <p:attrNameLst>
                                          <p:attrName>ppt_x</p:attrName>
                                          <p:attrName>ppt_y</p:attrName>
                                        </p:attrNameLst>
                                      </p:cBhvr>
                                      <p:rCtr x="0" y="-2778"/>
                                    </p:animMotion>
                                  </p:childTnLst>
                                </p:cTn>
                              </p:par>
                              <p:par>
                                <p:cTn id="34" presetID="14"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randombar(horizontal)">
                                      <p:cBhvr>
                                        <p:cTn id="45" dur="500"/>
                                        <p:tgtEl>
                                          <p:spTgt spid="1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randombar(horizontal)">
                                      <p:cBhvr>
                                        <p:cTn id="48" dur="500"/>
                                        <p:tgtEl>
                                          <p:spTgt spid="1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500"/>
                                        <p:tgtEl>
                                          <p:spTgt spid="17"/>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randombar(horizontal)">
                                      <p:cBhvr>
                                        <p:cTn id="57" dur="500"/>
                                        <p:tgtEl>
                                          <p:spTgt spid="2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randombar(horizontal)">
                                      <p:cBhvr>
                                        <p:cTn id="60" dur="500"/>
                                        <p:tgtEl>
                                          <p:spTgt spid="2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par>
                                <p:cTn id="64" presetID="14" presetClass="entr" presetSubtype="1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randombar(horizontal)">
                                      <p:cBhvr>
                                        <p:cTn id="66" dur="500"/>
                                        <p:tgtEl>
                                          <p:spTgt spid="26"/>
                                        </p:tgtEl>
                                      </p:cBhvr>
                                    </p:animEffect>
                                  </p:childTnLst>
                                </p:cTn>
                              </p:par>
                              <p:par>
                                <p:cTn id="67" presetID="14" presetClass="entr" presetSubtype="1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randombar(horizontal)">
                                      <p:cBhvr>
                                        <p:cTn id="69" dur="500"/>
                                        <p:tgtEl>
                                          <p:spTgt spid="27"/>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randombar(horizontal)">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5" grpId="0"/>
      <p:bldP spid="12" grpId="0" animBg="1"/>
      <p:bldP spid="13" grpId="0" animBg="1"/>
      <p:bldP spid="14" grpId="0" animBg="1"/>
      <p:bldP spid="15" grpId="0"/>
      <p:bldP spid="16" grpId="0"/>
      <p:bldP spid="17" grpId="0"/>
      <p:bldP spid="23" grpId="0"/>
      <p:bldP spid="24" grpId="0" animBg="1"/>
      <p:bldP spid="25"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01010">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Conclusion</a:t>
            </a:r>
            <a:endPar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0" name="Picture 9">
            <a:extLst>
              <a:ext uri="{FF2B5EF4-FFF2-40B4-BE49-F238E27FC236}">
                <a16:creationId xmlns:a16="http://schemas.microsoft.com/office/drawing/2014/main" id="{7A830F5B-12FF-A148-5105-415F766B23C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tretch>
            <a:fillRect/>
          </a:stretch>
        </p:blipFill>
        <p:spPr>
          <a:xfrm>
            <a:off x="4914900" y="790343"/>
            <a:ext cx="2362200" cy="2371957"/>
          </a:xfrm>
          <a:prstGeom prst="rect">
            <a:avLst/>
          </a:prstGeom>
        </p:spPr>
      </p:pic>
    </p:spTree>
    <p:extLst>
      <p:ext uri="{BB962C8B-B14F-4D97-AF65-F5344CB8AC3E}">
        <p14:creationId xmlns:p14="http://schemas.microsoft.com/office/powerpoint/2010/main" val="3341998466"/>
      </p:ext>
    </p:extLst>
  </p:cSld>
  <p:clrMapOvr>
    <a:masterClrMapping/>
  </p:clrMapOvr>
  <mc:AlternateContent xmlns:mc="http://schemas.openxmlformats.org/markup-compatibility/2006" xmlns:p14="http://schemas.microsoft.com/office/powerpoint/2010/main">
    <mc:Choice Requires="p14">
      <p:transition p14:dur="30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2EF38B-7DC1-F603-DCEC-7B4444856A7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69000"/>
                    </a14:imgEffect>
                  </a14:imgLayer>
                </a14:imgProps>
              </a:ext>
            </a:extLst>
          </a:blip>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6" name="Rectangle 5">
            <a:extLst>
              <a:ext uri="{FF2B5EF4-FFF2-40B4-BE49-F238E27FC236}">
                <a16:creationId xmlns:a16="http://schemas.microsoft.com/office/drawing/2014/main" id="{86BA49A1-C4F8-6543-8240-061A4699B32F}"/>
              </a:ext>
            </a:extLst>
          </p:cNvPr>
          <p:cNvSpPr/>
          <p:nvPr/>
        </p:nvSpPr>
        <p:spPr>
          <a:xfrm>
            <a:off x="3094255" y="963226"/>
            <a:ext cx="6003487" cy="646331"/>
          </a:xfrm>
          <a:prstGeom prst="rect">
            <a:avLst/>
          </a:prstGeom>
        </p:spPr>
        <p:txBody>
          <a:bodyPr wrap="square">
            <a:spAutoFit/>
          </a:bodyPr>
          <a:lstStyle/>
          <a:p>
            <a:pPr algn="ctr"/>
            <a:r>
              <a:rPr lang="en-US" sz="3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Conclusion</a:t>
            </a:r>
            <a:endParaRPr lang="en-LT" sz="3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3" name="Picture 2">
            <a:extLst>
              <a:ext uri="{FF2B5EF4-FFF2-40B4-BE49-F238E27FC236}">
                <a16:creationId xmlns:a16="http://schemas.microsoft.com/office/drawing/2014/main" id="{1AC333DD-B8CF-599E-BA6F-C1DCDD315BD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bright="100000"/>
                    </a14:imgEffect>
                  </a14:imgLayer>
                </a14:imgProps>
              </a:ext>
            </a:extLst>
          </a:blip>
          <a:stretch>
            <a:fillRect/>
          </a:stretch>
        </p:blipFill>
        <p:spPr>
          <a:xfrm>
            <a:off x="5550089" y="261543"/>
            <a:ext cx="1091821" cy="693800"/>
          </a:xfrm>
          <a:prstGeom prst="rect">
            <a:avLst/>
          </a:prstGeom>
        </p:spPr>
      </p:pic>
      <p:sp>
        <p:nvSpPr>
          <p:cNvPr id="4" name="TextBox 3">
            <a:extLst>
              <a:ext uri="{FF2B5EF4-FFF2-40B4-BE49-F238E27FC236}">
                <a16:creationId xmlns:a16="http://schemas.microsoft.com/office/drawing/2014/main" id="{FA5478B9-7879-398A-DCCA-3B31121D560C}"/>
              </a:ext>
            </a:extLst>
          </p:cNvPr>
          <p:cNvSpPr txBox="1"/>
          <p:nvPr/>
        </p:nvSpPr>
        <p:spPr>
          <a:xfrm>
            <a:off x="696036" y="1740536"/>
            <a:ext cx="8240718" cy="369332"/>
          </a:xfrm>
          <a:prstGeom prst="rect">
            <a:avLst/>
          </a:prstGeom>
          <a:noFill/>
        </p:spPr>
        <p:txBody>
          <a:bodyPr wrap="square" rtlCol="0">
            <a:spAutoFit/>
          </a:bodyPr>
          <a:lstStyle/>
          <a:p>
            <a:pPr>
              <a:buClr>
                <a:schemeClr val="accent5">
                  <a:lumMod val="20000"/>
                  <a:lumOff val="80000"/>
                </a:schemeClr>
              </a:buClr>
            </a:pPr>
            <a:endParaRPr lang="en-US" dirty="0"/>
          </a:p>
        </p:txBody>
      </p:sp>
      <p:sp>
        <p:nvSpPr>
          <p:cNvPr id="8" name="TextBox 7">
            <a:extLst>
              <a:ext uri="{FF2B5EF4-FFF2-40B4-BE49-F238E27FC236}">
                <a16:creationId xmlns:a16="http://schemas.microsoft.com/office/drawing/2014/main" id="{2F5131CB-A20B-9247-6F86-357FB441B5D9}"/>
              </a:ext>
            </a:extLst>
          </p:cNvPr>
          <p:cNvSpPr txBox="1"/>
          <p:nvPr/>
        </p:nvSpPr>
        <p:spPr>
          <a:xfrm>
            <a:off x="803064" y="2136192"/>
            <a:ext cx="9822895" cy="4462760"/>
          </a:xfrm>
          <a:prstGeom prst="rect">
            <a:avLst/>
          </a:prstGeom>
          <a:noFill/>
        </p:spPr>
        <p:txBody>
          <a:bodyPr wrap="square" rtlCol="0">
            <a:spAutoFit/>
          </a:bodyPr>
          <a:lstStyle/>
          <a:p>
            <a:pPr lvl="0" eaLnBrk="0" fontAlgn="base" hangingPunct="0">
              <a:spcBef>
                <a:spcPct val="0"/>
              </a:spcBef>
              <a:spcAft>
                <a:spcPct val="0"/>
              </a:spcAft>
            </a:pPr>
            <a:r>
              <a:rPr lang="en-US" altLang="en-US" sz="2400" dirty="0">
                <a:solidFill>
                  <a:schemeClr val="bg1"/>
                </a:solidFill>
                <a:latin typeface="Arial" panose="020B0604020202020204" pitchFamily="34" charset="0"/>
              </a:rPr>
              <a:t>The Automata Door is a groundbreaking advancement in access control, utilizing finite state machines to provide unparalleled efficiency, security, and user convenience. Its seamless transitions between states and clear LED indicators offer intuitive operation. Key features include intelligent responses to user inputs and environmental conditions, ensuring adaptability in various situations. Enhanced security protocols raise the bar for entry systems, while its robust design and user-friendly interface make it a cornerstone of smart buildings. In essence, the Automata Door represents the epitome of technology and convenience, reshaping access systems and leading the charge towards a more connected and automated future.</a:t>
            </a:r>
          </a:p>
          <a:p>
            <a:pPr lvl="0" eaLnBrk="0" fontAlgn="base" hangingPunct="0">
              <a:spcBef>
                <a:spcPct val="0"/>
              </a:spcBef>
              <a:spcAft>
                <a:spcPct val="0"/>
              </a:spcAft>
            </a:pPr>
            <a:endParaRPr lang="en-US" altLang="en-US" sz="2000" dirty="0">
              <a:solidFill>
                <a:schemeClr val="bg1"/>
              </a:solidFill>
              <a:latin typeface="Arial" panose="020B0604020202020204" pitchFamily="34" charset="0"/>
            </a:endParaRPr>
          </a:p>
        </p:txBody>
      </p:sp>
      <p:pic>
        <p:nvPicPr>
          <p:cNvPr id="10" name="Picture 9">
            <a:extLst>
              <a:ext uri="{FF2B5EF4-FFF2-40B4-BE49-F238E27FC236}">
                <a16:creationId xmlns:a16="http://schemas.microsoft.com/office/drawing/2014/main" id="{9C1B7E67-B487-2B8E-DFEE-1E105988FA10}"/>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5000" contrast="-24000"/>
                    </a14:imgEffect>
                  </a14:imgLayer>
                </a14:imgProps>
              </a:ext>
            </a:extLst>
          </a:blip>
          <a:stretch>
            <a:fillRect/>
          </a:stretch>
        </p:blipFill>
        <p:spPr>
          <a:xfrm>
            <a:off x="952500" y="406538"/>
            <a:ext cx="2724910" cy="1670269"/>
          </a:xfrm>
          <a:prstGeom prst="rect">
            <a:avLst/>
          </a:prstGeom>
          <a:effectLst>
            <a:softEdge rad="152400"/>
          </a:effectLst>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700"/>
                            </p:stCondLst>
                            <p:childTnLst>
                              <p:par>
                                <p:cTn id="10" presetID="2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000"/>
                                        <p:tgtEl>
                                          <p:spTgt spid="28"/>
                                        </p:tgtEl>
                                      </p:cBhvr>
                                    </p:animEffect>
                                  </p:childTnLst>
                                  <p:subTnLst>
                                    <p:set>
                                      <p:cBhvr override="childStyle">
                                        <p:cTn dur="1" fill="hold" display="0" masterRel="sameClick" afterEffect="1">
                                          <p:stCondLst>
                                            <p:cond evt="end" delay="0">
                                              <p:tn val="13"/>
                                            </p:cond>
                                          </p:stCondLst>
                                        </p:cTn>
                                        <p:tgtEl>
                                          <p:spTgt spid="28"/>
                                        </p:tgtEl>
                                        <p:attrNameLst>
                                          <p:attrName>style.visibility</p:attrName>
                                        </p:attrNameLst>
                                      </p:cBhvr>
                                      <p:to>
                                        <p:strVal val="hidden"/>
                                      </p:to>
                                    </p:set>
                                  </p:subTnLst>
                                </p:cTn>
                              </p:par>
                              <p:par>
                                <p:cTn id="16" presetID="64" presetClass="path" presetSubtype="0" repeatCount="indefinite" fill="hold" grpId="1" nodeType="withEffect">
                                  <p:stCondLst>
                                    <p:cond delay="0"/>
                                  </p:stCondLst>
                                  <p:childTnLst>
                                    <p:animMotion origin="layout" path="M 3.54167E-6 -4.81481E-6 L 3.54167E-6 -0.13888 " pathEditMode="relative" rAng="0" ptsTypes="AA">
                                      <p:cBhvr>
                                        <p:cTn id="17" dur="2000" fill="hold"/>
                                        <p:tgtEl>
                                          <p:spTgt spid="28"/>
                                        </p:tgtEl>
                                        <p:attrNameLst>
                                          <p:attrName>ppt_x</p:attrName>
                                          <p:attrName>ppt_y</p:attrName>
                                        </p:attrNameLst>
                                      </p:cBhvr>
                                      <p:rCtr x="0" y="-6944"/>
                                    </p:animMotion>
                                  </p:childTnLst>
                                </p:cTn>
                              </p:par>
                              <p:par>
                                <p:cTn id="18" presetID="10" presetClass="entr" presetSubtype="0" repeatCount="indefinite" fill="hold" grpId="0" nodeType="withEffect">
                                  <p:stCondLst>
                                    <p:cond delay="40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000"/>
                                        <p:tgtEl>
                                          <p:spTgt spid="30"/>
                                        </p:tgtEl>
                                      </p:cBhvr>
                                    </p:animEffect>
                                  </p:childTnLst>
                                  <p:subTnLst>
                                    <p:set>
                                      <p:cBhvr override="childStyle">
                                        <p:cTn dur="1" fill="hold" display="0" masterRel="sameClick" afterEffect="1">
                                          <p:stCondLst>
                                            <p:cond evt="end" delay="0">
                                              <p:tn val="18"/>
                                            </p:cond>
                                          </p:stCondLst>
                                        </p:cTn>
                                        <p:tgtEl>
                                          <p:spTgt spid="30"/>
                                        </p:tgtEl>
                                        <p:attrNameLst>
                                          <p:attrName>style.visibility</p:attrName>
                                        </p:attrNameLst>
                                      </p:cBhvr>
                                      <p:to>
                                        <p:strVal val="hidden"/>
                                      </p:to>
                                    </p:set>
                                  </p:subTnLst>
                                </p:cTn>
                              </p:par>
                              <p:par>
                                <p:cTn id="21" presetID="64" presetClass="path" presetSubtype="0" repeatCount="indefinite" fill="hold" grpId="1" nodeType="withEffect">
                                  <p:stCondLst>
                                    <p:cond delay="400"/>
                                  </p:stCondLst>
                                  <p:childTnLst>
                                    <p:animMotion origin="layout" path="M 3.54167E-6 3.33333E-6 L 3.54167E-6 -0.13889 " pathEditMode="relative" rAng="0" ptsTypes="AA">
                                      <p:cBhvr>
                                        <p:cTn id="22" dur="2000" fill="hold"/>
                                        <p:tgtEl>
                                          <p:spTgt spid="30"/>
                                        </p:tgtEl>
                                        <p:attrNameLst>
                                          <p:attrName>ppt_x</p:attrName>
                                          <p:attrName>ppt_y</p:attrName>
                                        </p:attrNameLst>
                                      </p:cBhvr>
                                      <p:rCtr x="0" y="-6944"/>
                                    </p:animMotion>
                                  </p:childTnLst>
                                </p:cTn>
                              </p:par>
                              <p:par>
                                <p:cTn id="23" presetID="10" presetClass="entr" presetSubtype="0" repeatCount="indefinite" fill="hold" grpId="0" nodeType="withEffect">
                                  <p:stCondLst>
                                    <p:cond delay="8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000"/>
                                        <p:tgtEl>
                                          <p:spTgt spid="31"/>
                                        </p:tgtEl>
                                      </p:cBhvr>
                                    </p:animEffect>
                                  </p:childTnLst>
                                  <p:subTnLst>
                                    <p:set>
                                      <p:cBhvr override="childStyle">
                                        <p:cTn dur="1" fill="hold" display="0" masterRel="sameClick" afterEffect="1">
                                          <p:stCondLst>
                                            <p:cond evt="end" delay="0">
                                              <p:tn val="23"/>
                                            </p:cond>
                                          </p:stCondLst>
                                        </p:cTn>
                                        <p:tgtEl>
                                          <p:spTgt spid="31"/>
                                        </p:tgtEl>
                                        <p:attrNameLst>
                                          <p:attrName>style.visibility</p:attrName>
                                        </p:attrNameLst>
                                      </p:cBhvr>
                                      <p:to>
                                        <p:strVal val="hidden"/>
                                      </p:to>
                                    </p:set>
                                  </p:subTnLst>
                                </p:cTn>
                              </p:par>
                              <p:par>
                                <p:cTn id="26" presetID="64" presetClass="path" presetSubtype="0" repeatCount="indefinite" fill="hold" grpId="1" nodeType="withEffect">
                                  <p:stCondLst>
                                    <p:cond delay="800"/>
                                  </p:stCondLst>
                                  <p:childTnLst>
                                    <p:animMotion origin="layout" path="M 1.875E-6 0 L 1.875E-6 -0.13889 " pathEditMode="relative" rAng="0" ptsTypes="AA">
                                      <p:cBhvr>
                                        <p:cTn id="27"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0E0E0E">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664426"/>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Ending</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mc:AlternateContent xmlns:mc="http://schemas.openxmlformats.org/markup-compatibility/2006" xmlns:p14="http://schemas.microsoft.com/office/powerpoint/2010/main">
    <mc:Choice Requires="p14">
      <p:transition p14:dur="30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54A569-CFA5-A4B9-2EBB-92C159B62B3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55000"/>
                    </a14:imgEffect>
                  </a14:imgLayer>
                </a14:imgProps>
              </a:ext>
            </a:extLst>
          </a:blip>
          <a:stretch>
            <a:fillRect/>
          </a:stretch>
        </p:blipFill>
        <p:spPr>
          <a:xfrm>
            <a:off x="0" y="0"/>
            <a:ext cx="12192000" cy="6858000"/>
          </a:xfrm>
          <a:prstGeom prst="rect">
            <a:avLst/>
          </a:prstGeom>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5267889" y="889216"/>
            <a:ext cx="165622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Ending</a:t>
            </a:r>
            <a:endParaRPr kumimoji="0" lang="en-LT" sz="36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5101" y="183994"/>
            <a:ext cx="1324324" cy="865905"/>
          </a:xfrm>
          <a:prstGeom prst="rect">
            <a:avLst/>
          </a:prstGeom>
          <a:effectLst>
            <a:outerShdw blurRad="177800" sx="102000" sy="102000" algn="ctr" rotWithShape="0">
              <a:prstClr val="black">
                <a:alpha val="40000"/>
              </a:prstClr>
            </a:outerShdw>
          </a:effectLst>
        </p:spPr>
      </p:pic>
      <p:sp>
        <p:nvSpPr>
          <p:cNvPr id="3" name="TextBox 2">
            <a:extLst>
              <a:ext uri="{FF2B5EF4-FFF2-40B4-BE49-F238E27FC236}">
                <a16:creationId xmlns:a16="http://schemas.microsoft.com/office/drawing/2014/main" id="{2E3C38BF-5596-159D-A4A8-AA40F86A63B4}"/>
              </a:ext>
            </a:extLst>
          </p:cNvPr>
          <p:cNvSpPr txBox="1"/>
          <p:nvPr/>
        </p:nvSpPr>
        <p:spPr>
          <a:xfrm>
            <a:off x="541397" y="3167390"/>
            <a:ext cx="10495128" cy="523220"/>
          </a:xfrm>
          <a:prstGeom prst="rect">
            <a:avLst/>
          </a:prstGeom>
          <a:noFill/>
        </p:spPr>
        <p:txBody>
          <a:bodyPr wrap="square" rtlCol="0">
            <a:spAutoFit/>
          </a:bodyPr>
          <a:lstStyle/>
          <a:p>
            <a:pPr algn="ctr">
              <a:buClr>
                <a:schemeClr val="bg1">
                  <a:lumMod val="65000"/>
                </a:schemeClr>
              </a:buClr>
            </a:pPr>
            <a:r>
              <a:rPr lang="en-US" sz="2800" dirty="0">
                <a:solidFill>
                  <a:srgbClr val="7F7F7F"/>
                </a:solidFill>
                <a:latin typeface="Nirmala UI" panose="020B0502040204020203" pitchFamily="34" charset="0"/>
                <a:ea typeface="Nirmala UI" panose="020B0502040204020203" pitchFamily="34" charset="0"/>
                <a:cs typeface="Nirmala UI" panose="020B0502040204020203" pitchFamily="34" charset="0"/>
              </a:rPr>
              <a:t>Reference: Google, ChatGPT</a:t>
            </a:r>
          </a:p>
        </p:txBody>
      </p:sp>
      <p:pic>
        <p:nvPicPr>
          <p:cNvPr id="5" name="Picture 4">
            <a:extLst>
              <a:ext uri="{FF2B5EF4-FFF2-40B4-BE49-F238E27FC236}">
                <a16:creationId xmlns:a16="http://schemas.microsoft.com/office/drawing/2014/main" id="{98A1385B-5AB9-01FF-C475-ABF5F20626E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5000" contrast="24000"/>
                    </a14:imgEffect>
                  </a14:imgLayer>
                </a14:imgProps>
              </a:ext>
            </a:extLst>
          </a:blip>
          <a:stretch>
            <a:fillRect/>
          </a:stretch>
        </p:blipFill>
        <p:spPr>
          <a:xfrm>
            <a:off x="8371614" y="779503"/>
            <a:ext cx="2207554" cy="1426010"/>
          </a:xfrm>
          <a:prstGeom prst="rect">
            <a:avLst/>
          </a:prstGeom>
          <a:effectLst>
            <a:softEdge rad="152400"/>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2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7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8" presetClass="emph" presetSubtype="0" repeatCount="indefinite" fill="hold" grpId="0" nodeType="withEffect">
                                  <p:stCondLst>
                                    <p:cond delay="0"/>
                                  </p:stCondLst>
                                  <p:childTnLst>
                                    <p:animRot by="21600000">
                                      <p:cBhvr>
                                        <p:cTn id="14" dur="7000" fill="hold"/>
                                        <p:tgtEl>
                                          <p:spTgt spid="24"/>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4E5E83E-A7F3-4FEF-9415-9E6E72F56F09}"/>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Freeform: Shape 68">
            <a:extLst>
              <a:ext uri="{FF2B5EF4-FFF2-40B4-BE49-F238E27FC236}">
                <a16:creationId xmlns:a16="http://schemas.microsoft.com/office/drawing/2014/main" id="{7BD64881-B39E-41C0-BCEB-0480685F222E}"/>
              </a:ext>
            </a:extLst>
          </p:cNvPr>
          <p:cNvSpPr/>
          <p:nvPr/>
        </p:nvSpPr>
        <p:spPr>
          <a:xfrm>
            <a:off x="1295400" y="0"/>
            <a:ext cx="9601200" cy="6858000"/>
          </a:xfrm>
          <a:custGeom>
            <a:avLst/>
            <a:gdLst>
              <a:gd name="connsiteX0" fmla="*/ 4907478 w 9601200"/>
              <a:gd name="connsiteY0" fmla="*/ 0 h 6858000"/>
              <a:gd name="connsiteX1" fmla="*/ 5600700 w 9601200"/>
              <a:gd name="connsiteY1" fmla="*/ 0 h 6858000"/>
              <a:gd name="connsiteX2" fmla="*/ 9601200 w 9601200"/>
              <a:gd name="connsiteY2" fmla="*/ 3429000 h 6858000"/>
              <a:gd name="connsiteX3" fmla="*/ 5600700 w 9601200"/>
              <a:gd name="connsiteY3" fmla="*/ 6858000 h 6858000"/>
              <a:gd name="connsiteX4" fmla="*/ 4907478 w 9601200"/>
              <a:gd name="connsiteY4" fmla="*/ 6858000 h 6858000"/>
              <a:gd name="connsiteX5" fmla="*/ 8915400 w 9601200"/>
              <a:gd name="connsiteY5" fmla="*/ 3429000 h 6858000"/>
              <a:gd name="connsiteX6" fmla="*/ 4000501 w 9601200"/>
              <a:gd name="connsiteY6" fmla="*/ 0 h 6858000"/>
              <a:gd name="connsiteX7" fmla="*/ 4693722 w 9601200"/>
              <a:gd name="connsiteY7" fmla="*/ 0 h 6858000"/>
              <a:gd name="connsiteX8" fmla="*/ 685800 w 9601200"/>
              <a:gd name="connsiteY8" fmla="*/ 3429000 h 6858000"/>
              <a:gd name="connsiteX9" fmla="*/ 4693722 w 9601200"/>
              <a:gd name="connsiteY9" fmla="*/ 6858000 h 6858000"/>
              <a:gd name="connsiteX10" fmla="*/ 4000500 w 9601200"/>
              <a:gd name="connsiteY10" fmla="*/ 6858000 h 6858000"/>
              <a:gd name="connsiteX11" fmla="*/ 0 w 9601200"/>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0" h="6858000">
                <a:moveTo>
                  <a:pt x="4907478" y="0"/>
                </a:moveTo>
                <a:lnTo>
                  <a:pt x="5600700" y="0"/>
                </a:lnTo>
                <a:lnTo>
                  <a:pt x="9601200" y="3429000"/>
                </a:lnTo>
                <a:lnTo>
                  <a:pt x="5600700" y="6858000"/>
                </a:lnTo>
                <a:lnTo>
                  <a:pt x="4907478" y="6858000"/>
                </a:lnTo>
                <a:lnTo>
                  <a:pt x="8915400" y="3429000"/>
                </a:lnTo>
                <a:close/>
                <a:moveTo>
                  <a:pt x="4000501" y="0"/>
                </a:moveTo>
                <a:lnTo>
                  <a:pt x="4693722" y="0"/>
                </a:lnTo>
                <a:lnTo>
                  <a:pt x="685800" y="3429000"/>
                </a:lnTo>
                <a:lnTo>
                  <a:pt x="4693722" y="6858000"/>
                </a:lnTo>
                <a:lnTo>
                  <a:pt x="4000500" y="6858000"/>
                </a:lnTo>
                <a:lnTo>
                  <a:pt x="0" y="342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0" name="Freeform: Shape 69">
            <a:extLst>
              <a:ext uri="{FF2B5EF4-FFF2-40B4-BE49-F238E27FC236}">
                <a16:creationId xmlns:a16="http://schemas.microsoft.com/office/drawing/2014/main" id="{703ABE08-185D-46EB-ADF0-648431DF865B}"/>
              </a:ext>
            </a:extLst>
          </p:cNvPr>
          <p:cNvSpPr/>
          <p:nvPr/>
        </p:nvSpPr>
        <p:spPr>
          <a:xfrm>
            <a:off x="2" y="0"/>
            <a:ext cx="12191999" cy="6858000"/>
          </a:xfrm>
          <a:custGeom>
            <a:avLst/>
            <a:gdLst>
              <a:gd name="connsiteX0" fmla="*/ 7902039 w 12191999"/>
              <a:gd name="connsiteY0" fmla="*/ 0 h 6858000"/>
              <a:gd name="connsiteX1" fmla="*/ 8595261 w 12191999"/>
              <a:gd name="connsiteY1" fmla="*/ 0 h 6858000"/>
              <a:gd name="connsiteX2" fmla="*/ 12191999 w 12191999"/>
              <a:gd name="connsiteY2" fmla="*/ 3082918 h 6858000"/>
              <a:gd name="connsiteX3" fmla="*/ 12191999 w 12191999"/>
              <a:gd name="connsiteY3" fmla="*/ 3775082 h 6858000"/>
              <a:gd name="connsiteX4" fmla="*/ 8595261 w 12191999"/>
              <a:gd name="connsiteY4" fmla="*/ 6858000 h 6858000"/>
              <a:gd name="connsiteX5" fmla="*/ 7902039 w 12191999"/>
              <a:gd name="connsiteY5" fmla="*/ 6858000 h 6858000"/>
              <a:gd name="connsiteX6" fmla="*/ 11909961 w 12191999"/>
              <a:gd name="connsiteY6" fmla="*/ 3429000 h 6858000"/>
              <a:gd name="connsiteX7" fmla="*/ 3596740 w 12191999"/>
              <a:gd name="connsiteY7" fmla="*/ 0 h 6858000"/>
              <a:gd name="connsiteX8" fmla="*/ 4289961 w 12191999"/>
              <a:gd name="connsiteY8" fmla="*/ 0 h 6858000"/>
              <a:gd name="connsiteX9" fmla="*/ 282039 w 12191999"/>
              <a:gd name="connsiteY9" fmla="*/ 3429000 h 6858000"/>
              <a:gd name="connsiteX10" fmla="*/ 4289961 w 12191999"/>
              <a:gd name="connsiteY10" fmla="*/ 6858000 h 6858000"/>
              <a:gd name="connsiteX11" fmla="*/ 3596739 w 12191999"/>
              <a:gd name="connsiteY11" fmla="*/ 6858000 h 6858000"/>
              <a:gd name="connsiteX12" fmla="*/ 0 w 12191999"/>
              <a:gd name="connsiteY12" fmla="*/ 3775081 h 6858000"/>
              <a:gd name="connsiteX13" fmla="*/ 0 w 12191999"/>
              <a:gd name="connsiteY13" fmla="*/ 30829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858000">
                <a:moveTo>
                  <a:pt x="7902039" y="0"/>
                </a:moveTo>
                <a:lnTo>
                  <a:pt x="8595261" y="0"/>
                </a:lnTo>
                <a:lnTo>
                  <a:pt x="12191999" y="3082918"/>
                </a:lnTo>
                <a:lnTo>
                  <a:pt x="12191999" y="3775082"/>
                </a:lnTo>
                <a:lnTo>
                  <a:pt x="8595261" y="6858000"/>
                </a:lnTo>
                <a:lnTo>
                  <a:pt x="7902039" y="6858000"/>
                </a:lnTo>
                <a:lnTo>
                  <a:pt x="11909961" y="3429000"/>
                </a:lnTo>
                <a:close/>
                <a:moveTo>
                  <a:pt x="3596740" y="0"/>
                </a:moveTo>
                <a:lnTo>
                  <a:pt x="4289961" y="0"/>
                </a:lnTo>
                <a:lnTo>
                  <a:pt x="282039" y="3429000"/>
                </a:lnTo>
                <a:lnTo>
                  <a:pt x="4289961" y="6858000"/>
                </a:lnTo>
                <a:lnTo>
                  <a:pt x="3596739" y="6858000"/>
                </a:lnTo>
                <a:lnTo>
                  <a:pt x="0" y="3775081"/>
                </a:lnTo>
                <a:lnTo>
                  <a:pt x="0" y="30829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71" name="Freeform: Shape 70">
            <a:extLst>
              <a:ext uri="{FF2B5EF4-FFF2-40B4-BE49-F238E27FC236}">
                <a16:creationId xmlns:a16="http://schemas.microsoft.com/office/drawing/2014/main" id="{50AA4C19-DF56-43D4-800F-BA16B88C83F0}"/>
              </a:ext>
            </a:extLst>
          </p:cNvPr>
          <p:cNvSpPr/>
          <p:nvPr/>
        </p:nvSpPr>
        <p:spPr>
          <a:xfrm>
            <a:off x="0" y="0"/>
            <a:ext cx="12192000" cy="6858000"/>
          </a:xfrm>
          <a:custGeom>
            <a:avLst/>
            <a:gdLst>
              <a:gd name="connsiteX0" fmla="*/ 12192000 w 12192000"/>
              <a:gd name="connsiteY0" fmla="*/ 4641429 h 6858000"/>
              <a:gd name="connsiteX1" fmla="*/ 12192000 w 12192000"/>
              <a:gd name="connsiteY1" fmla="*/ 5231507 h 6858000"/>
              <a:gd name="connsiteX2" fmla="*/ 10294424 w 12192000"/>
              <a:gd name="connsiteY2" fmla="*/ 6858000 h 6858000"/>
              <a:gd name="connsiteX3" fmla="*/ 9601202 w 12192000"/>
              <a:gd name="connsiteY3" fmla="*/ 6858000 h 6858000"/>
              <a:gd name="connsiteX4" fmla="*/ 0 w 12192000"/>
              <a:gd name="connsiteY4" fmla="*/ 4641427 h 6858000"/>
              <a:gd name="connsiteX5" fmla="*/ 2590800 w 12192000"/>
              <a:gd name="connsiteY5" fmla="*/ 6858000 h 6858000"/>
              <a:gd name="connsiteX6" fmla="*/ 1897578 w 12192000"/>
              <a:gd name="connsiteY6" fmla="*/ 6858000 h 6858000"/>
              <a:gd name="connsiteX7" fmla="*/ 0 w 12192000"/>
              <a:gd name="connsiteY7" fmla="*/ 5231505 h 6858000"/>
              <a:gd name="connsiteX8" fmla="*/ 9601202 w 12192000"/>
              <a:gd name="connsiteY8" fmla="*/ 0 h 6858000"/>
              <a:gd name="connsiteX9" fmla="*/ 10294424 w 12192000"/>
              <a:gd name="connsiteY9" fmla="*/ 0 h 6858000"/>
              <a:gd name="connsiteX10" fmla="*/ 12192000 w 12192000"/>
              <a:gd name="connsiteY10" fmla="*/ 1626494 h 6858000"/>
              <a:gd name="connsiteX11" fmla="*/ 12192000 w 12192000"/>
              <a:gd name="connsiteY11" fmla="*/ 2216572 h 6858000"/>
              <a:gd name="connsiteX12" fmla="*/ 1897579 w 12192000"/>
              <a:gd name="connsiteY12" fmla="*/ 0 h 6858000"/>
              <a:gd name="connsiteX13" fmla="*/ 2590800 w 12192000"/>
              <a:gd name="connsiteY13" fmla="*/ 0 h 6858000"/>
              <a:gd name="connsiteX14" fmla="*/ 0 w 12192000"/>
              <a:gd name="connsiteY14" fmla="*/ 2216574 h 6858000"/>
              <a:gd name="connsiteX15" fmla="*/ 0 w 12192000"/>
              <a:gd name="connsiteY15" fmla="*/ 16264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12192000" y="4641429"/>
                </a:moveTo>
                <a:lnTo>
                  <a:pt x="12192000" y="5231507"/>
                </a:lnTo>
                <a:lnTo>
                  <a:pt x="10294424" y="6858000"/>
                </a:lnTo>
                <a:lnTo>
                  <a:pt x="9601202" y="6858000"/>
                </a:lnTo>
                <a:close/>
                <a:moveTo>
                  <a:pt x="0" y="4641427"/>
                </a:moveTo>
                <a:lnTo>
                  <a:pt x="2590800" y="6858000"/>
                </a:lnTo>
                <a:lnTo>
                  <a:pt x="1897578" y="6858000"/>
                </a:lnTo>
                <a:lnTo>
                  <a:pt x="0" y="5231505"/>
                </a:lnTo>
                <a:close/>
                <a:moveTo>
                  <a:pt x="9601202" y="0"/>
                </a:moveTo>
                <a:lnTo>
                  <a:pt x="10294424" y="0"/>
                </a:lnTo>
                <a:lnTo>
                  <a:pt x="12192000" y="1626494"/>
                </a:lnTo>
                <a:lnTo>
                  <a:pt x="12192000" y="2216572"/>
                </a:lnTo>
                <a:close/>
                <a:moveTo>
                  <a:pt x="1897579" y="0"/>
                </a:moveTo>
                <a:lnTo>
                  <a:pt x="2590800" y="0"/>
                </a:lnTo>
                <a:lnTo>
                  <a:pt x="0" y="2216574"/>
                </a:lnTo>
                <a:lnTo>
                  <a:pt x="0" y="16264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2" name="Google Shape;172;p25">
            <a:extLst>
              <a:ext uri="{FF2B5EF4-FFF2-40B4-BE49-F238E27FC236}">
                <a16:creationId xmlns:a16="http://schemas.microsoft.com/office/drawing/2014/main" id="{8E06FDD0-221A-2559-CF7F-F8EFCE0D599D}"/>
              </a:ext>
            </a:extLst>
          </p:cNvPr>
          <p:cNvSpPr/>
          <p:nvPr/>
        </p:nvSpPr>
        <p:spPr>
          <a:xfrm>
            <a:off x="201849" y="219315"/>
            <a:ext cx="477600" cy="477600"/>
          </a:xfrm>
          <a:prstGeom prst="plaque">
            <a:avLst>
              <a:gd name="adj" fmla="val 50000"/>
            </a:avLst>
          </a:prstGeom>
          <a:solidFill>
            <a:schemeClr val="lt2"/>
          </a:solidFill>
          <a:ln>
            <a:noFill/>
          </a:ln>
        </p:spPr>
        <p:txBody>
          <a:bodyPr spcFirstLastPara="1" wrap="square" lIns="121900" tIns="121900" rIns="121900" bIns="121900" anchor="ctr" anchorCtr="0">
            <a:noAutofit/>
          </a:bodyPr>
          <a:lstStyle/>
          <a:p>
            <a:endParaRPr sz="2400"/>
          </a:p>
        </p:txBody>
      </p:sp>
      <p:sp>
        <p:nvSpPr>
          <p:cNvPr id="3" name="Google Shape;180;p25">
            <a:extLst>
              <a:ext uri="{FF2B5EF4-FFF2-40B4-BE49-F238E27FC236}">
                <a16:creationId xmlns:a16="http://schemas.microsoft.com/office/drawing/2014/main" id="{74BE425B-857E-96DE-EA00-2FF86337EE27}"/>
              </a:ext>
            </a:extLst>
          </p:cNvPr>
          <p:cNvSpPr/>
          <p:nvPr/>
        </p:nvSpPr>
        <p:spPr>
          <a:xfrm>
            <a:off x="693683" y="545281"/>
            <a:ext cx="237200" cy="237200"/>
          </a:xfrm>
          <a:prstGeom prst="plaqu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4" name="Google Shape;172;p25">
            <a:extLst>
              <a:ext uri="{FF2B5EF4-FFF2-40B4-BE49-F238E27FC236}">
                <a16:creationId xmlns:a16="http://schemas.microsoft.com/office/drawing/2014/main" id="{209F9C3D-0A76-BB76-0759-A38F7AD72207}"/>
              </a:ext>
            </a:extLst>
          </p:cNvPr>
          <p:cNvSpPr/>
          <p:nvPr/>
        </p:nvSpPr>
        <p:spPr>
          <a:xfrm>
            <a:off x="11257917" y="6192519"/>
            <a:ext cx="477600" cy="477600"/>
          </a:xfrm>
          <a:prstGeom prst="plaque">
            <a:avLst>
              <a:gd name="adj" fmla="val 50000"/>
            </a:avLst>
          </a:prstGeom>
          <a:solidFill>
            <a:schemeClr val="lt2"/>
          </a:solidFill>
          <a:ln>
            <a:noFill/>
          </a:ln>
        </p:spPr>
        <p:txBody>
          <a:bodyPr spcFirstLastPara="1" wrap="square" lIns="121900" tIns="121900" rIns="121900" bIns="121900" anchor="ctr" anchorCtr="0">
            <a:noAutofit/>
          </a:bodyPr>
          <a:lstStyle/>
          <a:p>
            <a:endParaRPr sz="2400"/>
          </a:p>
        </p:txBody>
      </p:sp>
      <p:sp>
        <p:nvSpPr>
          <p:cNvPr id="5" name="Google Shape;180;p25">
            <a:extLst>
              <a:ext uri="{FF2B5EF4-FFF2-40B4-BE49-F238E27FC236}">
                <a16:creationId xmlns:a16="http://schemas.microsoft.com/office/drawing/2014/main" id="{E3A41282-7CC3-6A1F-5AB6-F68C889BB1BD}"/>
              </a:ext>
            </a:extLst>
          </p:cNvPr>
          <p:cNvSpPr/>
          <p:nvPr/>
        </p:nvSpPr>
        <p:spPr>
          <a:xfrm>
            <a:off x="11498317" y="426681"/>
            <a:ext cx="237200" cy="237200"/>
          </a:xfrm>
          <a:prstGeom prst="plaqu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6" name="Google Shape;172;p25">
            <a:extLst>
              <a:ext uri="{FF2B5EF4-FFF2-40B4-BE49-F238E27FC236}">
                <a16:creationId xmlns:a16="http://schemas.microsoft.com/office/drawing/2014/main" id="{0CE308D7-DD08-0752-9948-292754ED7B50}"/>
              </a:ext>
            </a:extLst>
          </p:cNvPr>
          <p:cNvSpPr/>
          <p:nvPr/>
        </p:nvSpPr>
        <p:spPr>
          <a:xfrm>
            <a:off x="283184" y="6073919"/>
            <a:ext cx="477600" cy="477600"/>
          </a:xfrm>
          <a:prstGeom prst="plaque">
            <a:avLst>
              <a:gd name="adj" fmla="val 50000"/>
            </a:avLst>
          </a:prstGeom>
          <a:solidFill>
            <a:schemeClr val="lt2"/>
          </a:solidFill>
          <a:ln>
            <a:noFill/>
          </a:ln>
        </p:spPr>
        <p:txBody>
          <a:bodyPr spcFirstLastPara="1" wrap="square" lIns="121900" tIns="121900" rIns="121900" bIns="121900" anchor="ctr" anchorCtr="0">
            <a:noAutofit/>
          </a:bodyPr>
          <a:lstStyle/>
          <a:p>
            <a:endParaRPr sz="2400"/>
          </a:p>
        </p:txBody>
      </p:sp>
      <p:sp>
        <p:nvSpPr>
          <p:cNvPr id="7" name="Google Shape;180;p25">
            <a:extLst>
              <a:ext uri="{FF2B5EF4-FFF2-40B4-BE49-F238E27FC236}">
                <a16:creationId xmlns:a16="http://schemas.microsoft.com/office/drawing/2014/main" id="{4F2C04FD-3D93-9BB8-C0FD-05236D0E007E}"/>
              </a:ext>
            </a:extLst>
          </p:cNvPr>
          <p:cNvSpPr/>
          <p:nvPr/>
        </p:nvSpPr>
        <p:spPr>
          <a:xfrm>
            <a:off x="775017" y="6399885"/>
            <a:ext cx="237200" cy="237200"/>
          </a:xfrm>
          <a:prstGeom prst="plaqu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8" name="TextBox 7">
            <a:extLst>
              <a:ext uri="{FF2B5EF4-FFF2-40B4-BE49-F238E27FC236}">
                <a16:creationId xmlns:a16="http://schemas.microsoft.com/office/drawing/2014/main" id="{B9B66959-257B-BC77-F77A-5CD323F97ADF}"/>
              </a:ext>
            </a:extLst>
          </p:cNvPr>
          <p:cNvSpPr txBox="1"/>
          <p:nvPr/>
        </p:nvSpPr>
        <p:spPr>
          <a:xfrm>
            <a:off x="4336019" y="2934932"/>
            <a:ext cx="3524864" cy="1015663"/>
          </a:xfrm>
          <a:prstGeom prst="rect">
            <a:avLst/>
          </a:prstGeom>
          <a:noFill/>
        </p:spPr>
        <p:txBody>
          <a:bodyPr wrap="square" rtlCol="0">
            <a:spAutoFit/>
          </a:bodyPr>
          <a:lstStyle/>
          <a:p>
            <a:r>
              <a:rPr lang="en-US" sz="6000" b="1" dirty="0">
                <a:solidFill>
                  <a:srgbClr val="0D0D0D"/>
                </a:solidFill>
              </a:rPr>
              <a:t>Thank You</a:t>
            </a:r>
          </a:p>
        </p:txBody>
      </p:sp>
    </p:spTree>
    <p:extLst>
      <p:ext uri="{BB962C8B-B14F-4D97-AF65-F5344CB8AC3E}">
        <p14:creationId xmlns:p14="http://schemas.microsoft.com/office/powerpoint/2010/main" val="429483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10000"/>
                                  </p:iterate>
                                  <p:childTnLst>
                                    <p:set>
                                      <p:cBhvr override="childStyle">
                                        <p:cTn id="6" dur="2250" fill="hold"/>
                                        <p:tgtEl>
                                          <p:spTgt spid="8"/>
                                        </p:tgtEl>
                                        <p:attrNameLst>
                                          <p:attrName>style.color</p:attrName>
                                        </p:attrNameLst>
                                      </p:cBhvr>
                                      <p:to>
                                        <p:clrVal>
                                          <a:srgbClr val="FFFFFF"/>
                                        </p:clrVal>
                                      </p:to>
                                    </p:set>
                                    <p:set>
                                      <p:cBhvr>
                                        <p:cTn id="7" dur="2250" fill="hold"/>
                                        <p:tgtEl>
                                          <p:spTgt spid="8"/>
                                        </p:tgtEl>
                                        <p:attrNameLst>
                                          <p:attrName>fillcolor</p:attrName>
                                        </p:attrNameLst>
                                      </p:cBhvr>
                                      <p:to>
                                        <p:clrVal>
                                          <a:srgbClr val="FFFFFF"/>
                                        </p:clrVal>
                                      </p:to>
                                    </p:set>
                                    <p:set>
                                      <p:cBhvr>
                                        <p:cTn id="8" dur="225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22" name="Group 21">
            <a:extLst>
              <a:ext uri="{FF2B5EF4-FFF2-40B4-BE49-F238E27FC236}">
                <a16:creationId xmlns:a16="http://schemas.microsoft.com/office/drawing/2014/main" id="{6DC8BCB8-7773-0B74-6E6A-59E5248CB99C}"/>
              </a:ext>
            </a:extLst>
          </p:cNvPr>
          <p:cNvGrpSpPr/>
          <p:nvPr/>
        </p:nvGrpSpPr>
        <p:grpSpPr>
          <a:xfrm>
            <a:off x="-2162953" y="-27834"/>
            <a:ext cx="14374304" cy="6913668"/>
            <a:chOff x="-2162953" y="-42017"/>
            <a:chExt cx="14374304" cy="6913668"/>
          </a:xfrm>
        </p:grpSpPr>
        <p:sp>
          <p:nvSpPr>
            <p:cNvPr id="23" name="Isosceles Triangle 22">
              <a:extLst>
                <a:ext uri="{FF2B5EF4-FFF2-40B4-BE49-F238E27FC236}">
                  <a16:creationId xmlns:a16="http://schemas.microsoft.com/office/drawing/2014/main" id="{4F3B89A7-FF5F-FBAF-653A-76EC4DD58D64}"/>
                </a:ext>
              </a:extLst>
            </p:cNvPr>
            <p:cNvSpPr/>
            <p:nvPr/>
          </p:nvSpPr>
          <p:spPr>
            <a:xfrm>
              <a:off x="3135077" y="-13652"/>
              <a:ext cx="9076274" cy="6874285"/>
            </a:xfrm>
            <a:prstGeom prst="triangle">
              <a:avLst>
                <a:gd name="adj" fmla="val 100000"/>
              </a:avLst>
            </a:prstGeom>
            <a:solidFill>
              <a:srgbClr val="030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Isosceles Triangle 23">
              <a:extLst>
                <a:ext uri="{FF2B5EF4-FFF2-40B4-BE49-F238E27FC236}">
                  <a16:creationId xmlns:a16="http://schemas.microsoft.com/office/drawing/2014/main" id="{859567D3-62DD-AD59-F85A-D8EF56E937E0}"/>
                </a:ext>
              </a:extLst>
            </p:cNvPr>
            <p:cNvSpPr/>
            <p:nvPr/>
          </p:nvSpPr>
          <p:spPr>
            <a:xfrm flipH="1" flipV="1">
              <a:off x="1143942" y="-38704"/>
              <a:ext cx="11048058" cy="6858000"/>
            </a:xfrm>
            <a:prstGeom prst="triangle">
              <a:avLst>
                <a:gd name="adj" fmla="val 64655"/>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Flowchart: Data 24">
              <a:extLst>
                <a:ext uri="{FF2B5EF4-FFF2-40B4-BE49-F238E27FC236}">
                  <a16:creationId xmlns:a16="http://schemas.microsoft.com/office/drawing/2014/main" id="{ED65B425-BA83-5311-4EE0-E19C2A7B3368}"/>
                </a:ext>
              </a:extLst>
            </p:cNvPr>
            <p:cNvSpPr/>
            <p:nvPr/>
          </p:nvSpPr>
          <p:spPr>
            <a:xfrm flipH="1">
              <a:off x="1257603" y="-27686"/>
              <a:ext cx="9135560" cy="6885007"/>
            </a:xfrm>
            <a:prstGeom prst="flowChartInputOutput">
              <a:avLst/>
            </a:prstGeom>
            <a:solidFill>
              <a:srgbClr val="272727">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Isosceles Triangle 25">
              <a:extLst>
                <a:ext uri="{FF2B5EF4-FFF2-40B4-BE49-F238E27FC236}">
                  <a16:creationId xmlns:a16="http://schemas.microsoft.com/office/drawing/2014/main" id="{D1A98AAD-2E85-9FEA-CC65-5D9F2B462D9C}"/>
                </a:ext>
              </a:extLst>
            </p:cNvPr>
            <p:cNvSpPr/>
            <p:nvPr/>
          </p:nvSpPr>
          <p:spPr>
            <a:xfrm>
              <a:off x="1498729" y="-42017"/>
              <a:ext cx="10693270" cy="6913668"/>
            </a:xfrm>
            <a:prstGeom prst="triangle">
              <a:avLst>
                <a:gd name="adj" fmla="val 80454"/>
              </a:avLst>
            </a:prstGeom>
            <a:solidFill>
              <a:srgbClr val="11111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ectangle 26">
              <a:extLst>
                <a:ext uri="{FF2B5EF4-FFF2-40B4-BE49-F238E27FC236}">
                  <a16:creationId xmlns:a16="http://schemas.microsoft.com/office/drawing/2014/main" id="{8AF49E42-444C-53DF-3FF1-F15B1BD50752}"/>
                </a:ext>
              </a:extLst>
            </p:cNvPr>
            <p:cNvSpPr/>
            <p:nvPr/>
          </p:nvSpPr>
          <p:spPr>
            <a:xfrm rot="2700000">
              <a:off x="-2160057" y="-29110"/>
              <a:ext cx="6807147" cy="68129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27">
            <a:extLst>
              <a:ext uri="{FF2B5EF4-FFF2-40B4-BE49-F238E27FC236}">
                <a16:creationId xmlns:a16="http://schemas.microsoft.com/office/drawing/2014/main" id="{6CFA02FD-D8EB-8EBA-FE00-BD1DCE5AA0E7}"/>
              </a:ext>
            </a:extLst>
          </p:cNvPr>
          <p:cNvGrpSpPr/>
          <p:nvPr/>
        </p:nvGrpSpPr>
        <p:grpSpPr>
          <a:xfrm>
            <a:off x="-3274164" y="-1116072"/>
            <a:ext cx="9003296" cy="9008410"/>
            <a:chOff x="319175" y="-1230828"/>
            <a:chExt cx="9003296" cy="9008410"/>
          </a:xfrm>
          <a:blipFill dpi="0" rotWithShape="1">
            <a:blip r:embed="rId3">
              <a:alphaModFix amt="81000"/>
              <a:extLst>
                <a:ext uri="{BEBA8EAE-BF5A-486C-A8C5-ECC9F3942E4B}">
                  <a14:imgProps xmlns:a14="http://schemas.microsoft.com/office/drawing/2010/main">
                    <a14:imgLayer r:embed="rId4">
                      <a14:imgEffect>
                        <a14:brightnessContrast bright="-35000"/>
                      </a14:imgEffect>
                    </a14:imgLayer>
                  </a14:imgProps>
                </a:ext>
              </a:extLst>
            </a:blip>
            <a:srcRect/>
            <a:stretch>
              <a:fillRect/>
            </a:stretch>
          </a:blipFill>
        </p:grpSpPr>
        <p:sp>
          <p:nvSpPr>
            <p:cNvPr id="29" name="Rectangle 28">
              <a:extLst>
                <a:ext uri="{FF2B5EF4-FFF2-40B4-BE49-F238E27FC236}">
                  <a16:creationId xmlns:a16="http://schemas.microsoft.com/office/drawing/2014/main" id="{BE19E66E-7C20-2C0D-FBCF-4E1FFCE7A29A}"/>
                </a:ext>
              </a:extLst>
            </p:cNvPr>
            <p:cNvSpPr/>
            <p:nvPr/>
          </p:nvSpPr>
          <p:spPr>
            <a:xfrm rot="2700000">
              <a:off x="4290354" y="-1228271"/>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414F9011-9F72-B103-5414-66203965E8F4}"/>
                </a:ext>
              </a:extLst>
            </p:cNvPr>
            <p:cNvSpPr/>
            <p:nvPr/>
          </p:nvSpPr>
          <p:spPr>
            <a:xfrm rot="2700000">
              <a:off x="5084260" y="-434365"/>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2" name="Rectangle 131">
              <a:extLst>
                <a:ext uri="{FF2B5EF4-FFF2-40B4-BE49-F238E27FC236}">
                  <a16:creationId xmlns:a16="http://schemas.microsoft.com/office/drawing/2014/main" id="{04A7A51F-6578-D462-386D-CA5EA235A594}"/>
                </a:ext>
              </a:extLst>
            </p:cNvPr>
            <p:cNvSpPr/>
            <p:nvPr/>
          </p:nvSpPr>
          <p:spPr>
            <a:xfrm rot="2700000">
              <a:off x="3495607" y="-433524"/>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Rectangle 132">
              <a:extLst>
                <a:ext uri="{FF2B5EF4-FFF2-40B4-BE49-F238E27FC236}">
                  <a16:creationId xmlns:a16="http://schemas.microsoft.com/office/drawing/2014/main" id="{9F6FFFE0-EA5E-49DA-C4DB-899D44F96F04}"/>
                </a:ext>
              </a:extLst>
            </p:cNvPr>
            <p:cNvSpPr/>
            <p:nvPr/>
          </p:nvSpPr>
          <p:spPr>
            <a:xfrm rot="2700000">
              <a:off x="4289513" y="360382"/>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4" name="Rectangle 133">
              <a:extLst>
                <a:ext uri="{FF2B5EF4-FFF2-40B4-BE49-F238E27FC236}">
                  <a16:creationId xmlns:a16="http://schemas.microsoft.com/office/drawing/2014/main" id="{78B2806B-DC45-4997-D7E2-5DC98010652E}"/>
                </a:ext>
              </a:extLst>
            </p:cNvPr>
            <p:cNvSpPr/>
            <p:nvPr/>
          </p:nvSpPr>
          <p:spPr>
            <a:xfrm rot="2700000">
              <a:off x="2700860" y="361223"/>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5" name="Rectangle 134">
              <a:extLst>
                <a:ext uri="{FF2B5EF4-FFF2-40B4-BE49-F238E27FC236}">
                  <a16:creationId xmlns:a16="http://schemas.microsoft.com/office/drawing/2014/main" id="{5CA9EB74-56C4-F88B-F68B-202038D29BD4}"/>
                </a:ext>
              </a:extLst>
            </p:cNvPr>
            <p:cNvSpPr/>
            <p:nvPr/>
          </p:nvSpPr>
          <p:spPr>
            <a:xfrm rot="2700000">
              <a:off x="3494766" y="1155129"/>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6" name="Rectangle 135">
              <a:extLst>
                <a:ext uri="{FF2B5EF4-FFF2-40B4-BE49-F238E27FC236}">
                  <a16:creationId xmlns:a16="http://schemas.microsoft.com/office/drawing/2014/main" id="{C2FD742A-3B5D-F63B-6CF7-C67AFCBC531A}"/>
                </a:ext>
              </a:extLst>
            </p:cNvPr>
            <p:cNvSpPr/>
            <p:nvPr/>
          </p:nvSpPr>
          <p:spPr>
            <a:xfrm rot="2700000">
              <a:off x="1906113" y="1155970"/>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Rectangle 136">
              <a:extLst>
                <a:ext uri="{FF2B5EF4-FFF2-40B4-BE49-F238E27FC236}">
                  <a16:creationId xmlns:a16="http://schemas.microsoft.com/office/drawing/2014/main" id="{02827D60-643B-AB0C-12FF-95D0A4F3E4C5}"/>
                </a:ext>
              </a:extLst>
            </p:cNvPr>
            <p:cNvSpPr/>
            <p:nvPr/>
          </p:nvSpPr>
          <p:spPr>
            <a:xfrm rot="2700000">
              <a:off x="2700019" y="1949876"/>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Rectangle 137">
              <a:extLst>
                <a:ext uri="{FF2B5EF4-FFF2-40B4-BE49-F238E27FC236}">
                  <a16:creationId xmlns:a16="http://schemas.microsoft.com/office/drawing/2014/main" id="{3C501D8B-4535-167E-B3F6-1FC23C6BB03F}"/>
                </a:ext>
              </a:extLst>
            </p:cNvPr>
            <p:cNvSpPr/>
            <p:nvPr/>
          </p:nvSpPr>
          <p:spPr>
            <a:xfrm rot="2700000">
              <a:off x="1111366" y="1950717"/>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Rectangle 138">
              <a:extLst>
                <a:ext uri="{FF2B5EF4-FFF2-40B4-BE49-F238E27FC236}">
                  <a16:creationId xmlns:a16="http://schemas.microsoft.com/office/drawing/2014/main" id="{FF729274-5C3C-1CD3-BAA8-46D58F059ABD}"/>
                </a:ext>
              </a:extLst>
            </p:cNvPr>
            <p:cNvSpPr/>
            <p:nvPr/>
          </p:nvSpPr>
          <p:spPr>
            <a:xfrm rot="2700000">
              <a:off x="1905272" y="2744623"/>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Rectangle 139">
              <a:extLst>
                <a:ext uri="{FF2B5EF4-FFF2-40B4-BE49-F238E27FC236}">
                  <a16:creationId xmlns:a16="http://schemas.microsoft.com/office/drawing/2014/main" id="{83C9F4B5-420E-7AC0-B146-70275A2AF7F4}"/>
                </a:ext>
              </a:extLst>
            </p:cNvPr>
            <p:cNvSpPr/>
            <p:nvPr/>
          </p:nvSpPr>
          <p:spPr>
            <a:xfrm rot="2700000">
              <a:off x="316618" y="2745464"/>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Rectangle 140">
              <a:extLst>
                <a:ext uri="{FF2B5EF4-FFF2-40B4-BE49-F238E27FC236}">
                  <a16:creationId xmlns:a16="http://schemas.microsoft.com/office/drawing/2014/main" id="{03FF8E98-E75C-9A0C-5DB1-0C5205A5E1C3}"/>
                </a:ext>
              </a:extLst>
            </p:cNvPr>
            <p:cNvSpPr/>
            <p:nvPr/>
          </p:nvSpPr>
          <p:spPr>
            <a:xfrm rot="2700000">
              <a:off x="1110525" y="3539370"/>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2" name="Rectangle 141">
              <a:extLst>
                <a:ext uri="{FF2B5EF4-FFF2-40B4-BE49-F238E27FC236}">
                  <a16:creationId xmlns:a16="http://schemas.microsoft.com/office/drawing/2014/main" id="{F1112EEE-7804-7C2E-92B5-F3DD03D2B55A}"/>
                </a:ext>
              </a:extLst>
            </p:cNvPr>
            <p:cNvSpPr/>
            <p:nvPr/>
          </p:nvSpPr>
          <p:spPr>
            <a:xfrm rot="2700000">
              <a:off x="5884046" y="365421"/>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3" name="Rectangle 142">
              <a:extLst>
                <a:ext uri="{FF2B5EF4-FFF2-40B4-BE49-F238E27FC236}">
                  <a16:creationId xmlns:a16="http://schemas.microsoft.com/office/drawing/2014/main" id="{652CFE6A-3C19-A36F-BB58-5BA0F877CD40}"/>
                </a:ext>
              </a:extLst>
            </p:cNvPr>
            <p:cNvSpPr/>
            <p:nvPr/>
          </p:nvSpPr>
          <p:spPr>
            <a:xfrm rot="2700000">
              <a:off x="6677952" y="1159327"/>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Rectangle 143">
              <a:extLst>
                <a:ext uri="{FF2B5EF4-FFF2-40B4-BE49-F238E27FC236}">
                  <a16:creationId xmlns:a16="http://schemas.microsoft.com/office/drawing/2014/main" id="{5B1287E6-9BA2-AC77-47B0-19B7683C0E3C}"/>
                </a:ext>
              </a:extLst>
            </p:cNvPr>
            <p:cNvSpPr/>
            <p:nvPr/>
          </p:nvSpPr>
          <p:spPr>
            <a:xfrm rot="2700000">
              <a:off x="5089299" y="1160168"/>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Rectangle 144">
              <a:extLst>
                <a:ext uri="{FF2B5EF4-FFF2-40B4-BE49-F238E27FC236}">
                  <a16:creationId xmlns:a16="http://schemas.microsoft.com/office/drawing/2014/main" id="{BA9B18A1-C593-DA93-665D-59A48056084D}"/>
                </a:ext>
              </a:extLst>
            </p:cNvPr>
            <p:cNvSpPr/>
            <p:nvPr/>
          </p:nvSpPr>
          <p:spPr>
            <a:xfrm rot="2700000">
              <a:off x="5883205" y="1954075"/>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6" name="Rectangle 145">
              <a:extLst>
                <a:ext uri="{FF2B5EF4-FFF2-40B4-BE49-F238E27FC236}">
                  <a16:creationId xmlns:a16="http://schemas.microsoft.com/office/drawing/2014/main" id="{E0BB5698-9164-623E-50CC-04050DEDF2AC}"/>
                </a:ext>
              </a:extLst>
            </p:cNvPr>
            <p:cNvSpPr/>
            <p:nvPr/>
          </p:nvSpPr>
          <p:spPr>
            <a:xfrm rot="2700000">
              <a:off x="4294552" y="1954915"/>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7" name="Rectangle 146">
              <a:extLst>
                <a:ext uri="{FF2B5EF4-FFF2-40B4-BE49-F238E27FC236}">
                  <a16:creationId xmlns:a16="http://schemas.microsoft.com/office/drawing/2014/main" id="{22370423-E03D-0663-4997-8FC59F1D7C2B}"/>
                </a:ext>
              </a:extLst>
            </p:cNvPr>
            <p:cNvSpPr/>
            <p:nvPr/>
          </p:nvSpPr>
          <p:spPr>
            <a:xfrm rot="2700000">
              <a:off x="5088458" y="2748822"/>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8" name="Rectangle 147">
              <a:extLst>
                <a:ext uri="{FF2B5EF4-FFF2-40B4-BE49-F238E27FC236}">
                  <a16:creationId xmlns:a16="http://schemas.microsoft.com/office/drawing/2014/main" id="{A00766B7-CA19-7812-EBC7-0C2F937A7689}"/>
                </a:ext>
              </a:extLst>
            </p:cNvPr>
            <p:cNvSpPr/>
            <p:nvPr/>
          </p:nvSpPr>
          <p:spPr>
            <a:xfrm rot="2700000">
              <a:off x="3499805" y="2749662"/>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9" name="Rectangle 148">
              <a:extLst>
                <a:ext uri="{FF2B5EF4-FFF2-40B4-BE49-F238E27FC236}">
                  <a16:creationId xmlns:a16="http://schemas.microsoft.com/office/drawing/2014/main" id="{F87BBD92-100E-02A6-B5E3-FA91D93D4D1F}"/>
                </a:ext>
              </a:extLst>
            </p:cNvPr>
            <p:cNvSpPr/>
            <p:nvPr/>
          </p:nvSpPr>
          <p:spPr>
            <a:xfrm rot="2700000">
              <a:off x="4293711" y="3543569"/>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0" name="Rectangle 149">
              <a:extLst>
                <a:ext uri="{FF2B5EF4-FFF2-40B4-BE49-F238E27FC236}">
                  <a16:creationId xmlns:a16="http://schemas.microsoft.com/office/drawing/2014/main" id="{C6F655E1-0E4C-671C-183B-9794B23256B9}"/>
                </a:ext>
              </a:extLst>
            </p:cNvPr>
            <p:cNvSpPr/>
            <p:nvPr/>
          </p:nvSpPr>
          <p:spPr>
            <a:xfrm rot="2700000">
              <a:off x="2705058" y="3544409"/>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1" name="Rectangle 150">
              <a:extLst>
                <a:ext uri="{FF2B5EF4-FFF2-40B4-BE49-F238E27FC236}">
                  <a16:creationId xmlns:a16="http://schemas.microsoft.com/office/drawing/2014/main" id="{78B30616-C04B-5E5A-610E-5318A86A2AD1}"/>
                </a:ext>
              </a:extLst>
            </p:cNvPr>
            <p:cNvSpPr/>
            <p:nvPr/>
          </p:nvSpPr>
          <p:spPr>
            <a:xfrm rot="2700000">
              <a:off x="3498964" y="4338316"/>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2" name="Rectangle 151">
              <a:extLst>
                <a:ext uri="{FF2B5EF4-FFF2-40B4-BE49-F238E27FC236}">
                  <a16:creationId xmlns:a16="http://schemas.microsoft.com/office/drawing/2014/main" id="{E406E85C-387C-FEFA-529E-151F35397F40}"/>
                </a:ext>
              </a:extLst>
            </p:cNvPr>
            <p:cNvSpPr/>
            <p:nvPr/>
          </p:nvSpPr>
          <p:spPr>
            <a:xfrm rot="2700000">
              <a:off x="1910311" y="4339156"/>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3" name="Rectangle 152">
              <a:extLst>
                <a:ext uri="{FF2B5EF4-FFF2-40B4-BE49-F238E27FC236}">
                  <a16:creationId xmlns:a16="http://schemas.microsoft.com/office/drawing/2014/main" id="{126E99CD-191B-57FD-3D9D-4B9C3E2DD601}"/>
                </a:ext>
              </a:extLst>
            </p:cNvPr>
            <p:cNvSpPr/>
            <p:nvPr/>
          </p:nvSpPr>
          <p:spPr>
            <a:xfrm rot="2700000">
              <a:off x="2704217" y="5133063"/>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4" name="Rectangle 153">
              <a:extLst>
                <a:ext uri="{FF2B5EF4-FFF2-40B4-BE49-F238E27FC236}">
                  <a16:creationId xmlns:a16="http://schemas.microsoft.com/office/drawing/2014/main" id="{8095ECC6-E37C-0394-B152-DAE97DB4A43E}"/>
                </a:ext>
              </a:extLst>
            </p:cNvPr>
            <p:cNvSpPr/>
            <p:nvPr/>
          </p:nvSpPr>
          <p:spPr>
            <a:xfrm rot="2700000">
              <a:off x="7464507" y="1945882"/>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5" name="Rectangle 154">
              <a:extLst>
                <a:ext uri="{FF2B5EF4-FFF2-40B4-BE49-F238E27FC236}">
                  <a16:creationId xmlns:a16="http://schemas.microsoft.com/office/drawing/2014/main" id="{D454826D-D0EC-9600-02E6-93C5AEED4531}"/>
                </a:ext>
              </a:extLst>
            </p:cNvPr>
            <p:cNvSpPr/>
            <p:nvPr/>
          </p:nvSpPr>
          <p:spPr>
            <a:xfrm rot="2700000">
              <a:off x="8258413" y="2739788"/>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6" name="Rectangle 155">
              <a:extLst>
                <a:ext uri="{FF2B5EF4-FFF2-40B4-BE49-F238E27FC236}">
                  <a16:creationId xmlns:a16="http://schemas.microsoft.com/office/drawing/2014/main" id="{73CACA06-5D15-BDB3-4BEB-B375A7394001}"/>
                </a:ext>
              </a:extLst>
            </p:cNvPr>
            <p:cNvSpPr/>
            <p:nvPr/>
          </p:nvSpPr>
          <p:spPr>
            <a:xfrm rot="2700000">
              <a:off x="6669760" y="2740629"/>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7" name="Rectangle 156">
              <a:extLst>
                <a:ext uri="{FF2B5EF4-FFF2-40B4-BE49-F238E27FC236}">
                  <a16:creationId xmlns:a16="http://schemas.microsoft.com/office/drawing/2014/main" id="{C74AA5B0-3407-B29F-1198-37E452E0FC7D}"/>
                </a:ext>
              </a:extLst>
            </p:cNvPr>
            <p:cNvSpPr/>
            <p:nvPr/>
          </p:nvSpPr>
          <p:spPr>
            <a:xfrm rot="2700000">
              <a:off x="7463666" y="3534535"/>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8" name="Rectangle 157">
              <a:extLst>
                <a:ext uri="{FF2B5EF4-FFF2-40B4-BE49-F238E27FC236}">
                  <a16:creationId xmlns:a16="http://schemas.microsoft.com/office/drawing/2014/main" id="{DA94A365-10E8-E5C9-FF46-6B609C90C071}"/>
                </a:ext>
              </a:extLst>
            </p:cNvPr>
            <p:cNvSpPr/>
            <p:nvPr/>
          </p:nvSpPr>
          <p:spPr>
            <a:xfrm rot="2700000">
              <a:off x="5875013" y="3535376"/>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9" name="Rectangle 158">
              <a:extLst>
                <a:ext uri="{FF2B5EF4-FFF2-40B4-BE49-F238E27FC236}">
                  <a16:creationId xmlns:a16="http://schemas.microsoft.com/office/drawing/2014/main" id="{7910CC61-97F5-EBA1-8601-77F0EAE6133D}"/>
                </a:ext>
              </a:extLst>
            </p:cNvPr>
            <p:cNvSpPr/>
            <p:nvPr/>
          </p:nvSpPr>
          <p:spPr>
            <a:xfrm rot="2700000">
              <a:off x="6668919" y="4329282"/>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0" name="Rectangle 159">
              <a:extLst>
                <a:ext uri="{FF2B5EF4-FFF2-40B4-BE49-F238E27FC236}">
                  <a16:creationId xmlns:a16="http://schemas.microsoft.com/office/drawing/2014/main" id="{3E6F0BCA-6601-C3CC-381A-E8458759BF93}"/>
                </a:ext>
              </a:extLst>
            </p:cNvPr>
            <p:cNvSpPr/>
            <p:nvPr/>
          </p:nvSpPr>
          <p:spPr>
            <a:xfrm rot="2700000">
              <a:off x="5080266" y="4330123"/>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1" name="Rectangle 160">
              <a:extLst>
                <a:ext uri="{FF2B5EF4-FFF2-40B4-BE49-F238E27FC236}">
                  <a16:creationId xmlns:a16="http://schemas.microsoft.com/office/drawing/2014/main" id="{010B124E-D140-52B7-AE6B-25C13F032470}"/>
                </a:ext>
              </a:extLst>
            </p:cNvPr>
            <p:cNvSpPr/>
            <p:nvPr/>
          </p:nvSpPr>
          <p:spPr>
            <a:xfrm rot="2700000">
              <a:off x="5874172" y="5124029"/>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2" name="Rectangle 161">
              <a:extLst>
                <a:ext uri="{FF2B5EF4-FFF2-40B4-BE49-F238E27FC236}">
                  <a16:creationId xmlns:a16="http://schemas.microsoft.com/office/drawing/2014/main" id="{014A88A1-659F-ADEE-7656-4813750F046A}"/>
                </a:ext>
              </a:extLst>
            </p:cNvPr>
            <p:cNvSpPr/>
            <p:nvPr/>
          </p:nvSpPr>
          <p:spPr>
            <a:xfrm rot="2700000">
              <a:off x="4285519" y="5124870"/>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3" name="Rectangle 162">
              <a:extLst>
                <a:ext uri="{FF2B5EF4-FFF2-40B4-BE49-F238E27FC236}">
                  <a16:creationId xmlns:a16="http://schemas.microsoft.com/office/drawing/2014/main" id="{874598D8-C15E-673C-4F93-47ECB21CFD2F}"/>
                </a:ext>
              </a:extLst>
            </p:cNvPr>
            <p:cNvSpPr/>
            <p:nvPr/>
          </p:nvSpPr>
          <p:spPr>
            <a:xfrm rot="2700000">
              <a:off x="5079425" y="5918776"/>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4" name="Rectangle 163">
              <a:extLst>
                <a:ext uri="{FF2B5EF4-FFF2-40B4-BE49-F238E27FC236}">
                  <a16:creationId xmlns:a16="http://schemas.microsoft.com/office/drawing/2014/main" id="{3A937F72-10AE-EE82-0B72-1E804FF3C3D7}"/>
                </a:ext>
              </a:extLst>
            </p:cNvPr>
            <p:cNvSpPr/>
            <p:nvPr/>
          </p:nvSpPr>
          <p:spPr>
            <a:xfrm rot="2700000">
              <a:off x="3490772" y="5919617"/>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5" name="Rectangle 164">
              <a:extLst>
                <a:ext uri="{FF2B5EF4-FFF2-40B4-BE49-F238E27FC236}">
                  <a16:creationId xmlns:a16="http://schemas.microsoft.com/office/drawing/2014/main" id="{7E07F651-858B-1705-B3F3-0BC282556A27}"/>
                </a:ext>
              </a:extLst>
            </p:cNvPr>
            <p:cNvSpPr/>
            <p:nvPr/>
          </p:nvSpPr>
          <p:spPr>
            <a:xfrm rot="2700000">
              <a:off x="4284678" y="6713524"/>
              <a:ext cx="1066615" cy="10615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66" name="TextBox 165">
            <a:extLst>
              <a:ext uri="{FF2B5EF4-FFF2-40B4-BE49-F238E27FC236}">
                <a16:creationId xmlns:a16="http://schemas.microsoft.com/office/drawing/2014/main" id="{F44CCF2A-1EF1-0552-C22C-8B155C381A0A}"/>
              </a:ext>
            </a:extLst>
          </p:cNvPr>
          <p:cNvSpPr txBox="1"/>
          <p:nvPr/>
        </p:nvSpPr>
        <p:spPr>
          <a:xfrm>
            <a:off x="3539999" y="258524"/>
            <a:ext cx="3265458" cy="707886"/>
          </a:xfrm>
          <a:prstGeom prst="rect">
            <a:avLst/>
          </a:prstGeom>
          <a:noFill/>
        </p:spPr>
        <p:txBody>
          <a:bodyPr wrap="square" rtlCol="0">
            <a:spAutoFit/>
          </a:bodyPr>
          <a:lstStyle/>
          <a:p>
            <a:r>
              <a:rPr lang="en-US" sz="4000" b="1" dirty="0">
                <a:solidFill>
                  <a:schemeClr val="bg1">
                    <a:lumMod val="85000"/>
                  </a:schemeClr>
                </a:solidFill>
                <a:latin typeface="Montserrat" panose="00000500000000000000" pitchFamily="50" charset="0"/>
              </a:rPr>
              <a:t>Automated</a:t>
            </a:r>
          </a:p>
        </p:txBody>
      </p:sp>
      <p:sp>
        <p:nvSpPr>
          <p:cNvPr id="167" name="TextBox 166">
            <a:extLst>
              <a:ext uri="{FF2B5EF4-FFF2-40B4-BE49-F238E27FC236}">
                <a16:creationId xmlns:a16="http://schemas.microsoft.com/office/drawing/2014/main" id="{C6F9E154-97A0-CCB4-28B3-FB1C4AF19131}"/>
              </a:ext>
            </a:extLst>
          </p:cNvPr>
          <p:cNvSpPr txBox="1"/>
          <p:nvPr/>
        </p:nvSpPr>
        <p:spPr>
          <a:xfrm>
            <a:off x="4064062" y="835058"/>
            <a:ext cx="2894301" cy="707886"/>
          </a:xfrm>
          <a:prstGeom prst="rect">
            <a:avLst/>
          </a:prstGeom>
          <a:noFill/>
        </p:spPr>
        <p:txBody>
          <a:bodyPr wrap="square" rtlCol="0">
            <a:spAutoFit/>
          </a:bodyPr>
          <a:lstStyle/>
          <a:p>
            <a:r>
              <a:rPr lang="en-US" sz="4000" b="1" dirty="0">
                <a:solidFill>
                  <a:schemeClr val="bg1">
                    <a:lumMod val="85000"/>
                  </a:schemeClr>
                </a:solidFill>
                <a:latin typeface="Montserrat" panose="00000500000000000000" pitchFamily="50" charset="0"/>
              </a:rPr>
              <a:t>Door</a:t>
            </a:r>
          </a:p>
        </p:txBody>
      </p:sp>
      <p:sp>
        <p:nvSpPr>
          <p:cNvPr id="168" name="TextBox 167">
            <a:extLst>
              <a:ext uri="{FF2B5EF4-FFF2-40B4-BE49-F238E27FC236}">
                <a16:creationId xmlns:a16="http://schemas.microsoft.com/office/drawing/2014/main" id="{303905E6-D0E7-18ED-0A0D-F07D4C6ED017}"/>
              </a:ext>
            </a:extLst>
          </p:cNvPr>
          <p:cNvSpPr txBox="1"/>
          <p:nvPr/>
        </p:nvSpPr>
        <p:spPr>
          <a:xfrm>
            <a:off x="6533323" y="2637726"/>
            <a:ext cx="1987826" cy="923330"/>
          </a:xfrm>
          <a:prstGeom prst="rect">
            <a:avLst/>
          </a:prstGeom>
          <a:noFill/>
        </p:spPr>
        <p:txBody>
          <a:bodyPr wrap="square" rtlCol="0">
            <a:spAutoFit/>
          </a:bodyPr>
          <a:lstStyle/>
          <a:p>
            <a:r>
              <a:rPr lang="en-US" dirty="0">
                <a:solidFill>
                  <a:schemeClr val="bg1">
                    <a:lumMod val="65000"/>
                  </a:schemeClr>
                </a:solidFill>
              </a:rPr>
              <a:t>Presented By</a:t>
            </a:r>
          </a:p>
          <a:p>
            <a:r>
              <a:rPr lang="en-US" sz="3600" b="1" i="1" dirty="0">
                <a:solidFill>
                  <a:schemeClr val="bg1">
                    <a:lumMod val="65000"/>
                  </a:schemeClr>
                </a:solidFill>
                <a:latin typeface="Forte" panose="03060902040502070203" pitchFamily="66" charset="0"/>
              </a:rPr>
              <a:t>Team Trio</a:t>
            </a:r>
          </a:p>
        </p:txBody>
      </p:sp>
      <p:sp>
        <p:nvSpPr>
          <p:cNvPr id="169" name="TextBox 168">
            <a:extLst>
              <a:ext uri="{FF2B5EF4-FFF2-40B4-BE49-F238E27FC236}">
                <a16:creationId xmlns:a16="http://schemas.microsoft.com/office/drawing/2014/main" id="{D772861F-917F-A58F-E683-FAED86AC884E}"/>
              </a:ext>
            </a:extLst>
          </p:cNvPr>
          <p:cNvSpPr txBox="1"/>
          <p:nvPr/>
        </p:nvSpPr>
        <p:spPr>
          <a:xfrm>
            <a:off x="6533322" y="3612819"/>
            <a:ext cx="3596099"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lumMod val="65000"/>
                  </a:schemeClr>
                </a:solidFill>
              </a:rPr>
              <a:t>Shariar</a:t>
            </a:r>
            <a:r>
              <a:rPr lang="en-US" dirty="0">
                <a:solidFill>
                  <a:schemeClr val="bg1">
                    <a:lumMod val="65000"/>
                  </a:schemeClr>
                </a:solidFill>
              </a:rPr>
              <a:t> Islam</a:t>
            </a:r>
          </a:p>
          <a:p>
            <a:r>
              <a:rPr lang="en-US" dirty="0">
                <a:solidFill>
                  <a:schemeClr val="bg1">
                    <a:lumMod val="65000"/>
                  </a:schemeClr>
                </a:solidFill>
              </a:rPr>
              <a:t>         Id: 0242220005341083</a:t>
            </a:r>
          </a:p>
          <a:p>
            <a:pPr marL="285750" indent="-285750">
              <a:buFont typeface="Arial" panose="020B0604020202020204" pitchFamily="34" charset="0"/>
              <a:buChar char="•"/>
            </a:pPr>
            <a:r>
              <a:rPr lang="en-US" dirty="0" err="1">
                <a:solidFill>
                  <a:schemeClr val="bg1">
                    <a:lumMod val="65000"/>
                  </a:schemeClr>
                </a:solidFill>
              </a:rPr>
              <a:t>Istewak</a:t>
            </a:r>
            <a:r>
              <a:rPr lang="en-US" dirty="0">
                <a:solidFill>
                  <a:schemeClr val="bg1">
                    <a:lumMod val="65000"/>
                  </a:schemeClr>
                </a:solidFill>
              </a:rPr>
              <a:t> Hassan </a:t>
            </a:r>
            <a:r>
              <a:rPr lang="en-US" dirty="0" err="1">
                <a:solidFill>
                  <a:schemeClr val="bg1">
                    <a:lumMod val="65000"/>
                  </a:schemeClr>
                </a:solidFill>
              </a:rPr>
              <a:t>Tewak</a:t>
            </a:r>
            <a:endParaRPr lang="en-US" dirty="0">
              <a:solidFill>
                <a:schemeClr val="bg1">
                  <a:lumMod val="65000"/>
                </a:schemeClr>
              </a:solidFill>
            </a:endParaRPr>
          </a:p>
          <a:p>
            <a:pPr lvl="1"/>
            <a:r>
              <a:rPr lang="en-US" dirty="0">
                <a:solidFill>
                  <a:schemeClr val="bg1">
                    <a:lumMod val="65000"/>
                  </a:schemeClr>
                </a:solidFill>
              </a:rPr>
              <a:t>Id: 0242220005341228</a:t>
            </a:r>
          </a:p>
          <a:p>
            <a:pPr marL="285750" indent="-285750">
              <a:buFont typeface="Arial" panose="020B0604020202020204" pitchFamily="34" charset="0"/>
              <a:buChar char="•"/>
            </a:pPr>
            <a:r>
              <a:rPr lang="en-US" dirty="0" err="1">
                <a:solidFill>
                  <a:schemeClr val="bg1">
                    <a:lumMod val="65000"/>
                  </a:schemeClr>
                </a:solidFill>
              </a:rPr>
              <a:t>Sourov</a:t>
            </a:r>
            <a:r>
              <a:rPr lang="en-US" dirty="0">
                <a:solidFill>
                  <a:schemeClr val="bg1">
                    <a:lumMod val="65000"/>
                  </a:schemeClr>
                </a:solidFill>
              </a:rPr>
              <a:t> Hasan</a:t>
            </a:r>
          </a:p>
          <a:p>
            <a:r>
              <a:rPr lang="en-US" dirty="0">
                <a:solidFill>
                  <a:schemeClr val="bg1">
                    <a:lumMod val="65000"/>
                  </a:schemeClr>
                </a:solidFill>
              </a:rPr>
              <a:t>         Id: 0242220005341153</a:t>
            </a:r>
          </a:p>
        </p:txBody>
      </p:sp>
      <p:sp>
        <p:nvSpPr>
          <p:cNvPr id="3" name="TextBox 2">
            <a:extLst>
              <a:ext uri="{FF2B5EF4-FFF2-40B4-BE49-F238E27FC236}">
                <a16:creationId xmlns:a16="http://schemas.microsoft.com/office/drawing/2014/main" id="{9C577077-87D4-33F2-4390-D27F3908D577}"/>
              </a:ext>
            </a:extLst>
          </p:cNvPr>
          <p:cNvSpPr txBox="1"/>
          <p:nvPr/>
        </p:nvSpPr>
        <p:spPr>
          <a:xfrm>
            <a:off x="3086075" y="7278294"/>
            <a:ext cx="6019849" cy="584775"/>
          </a:xfrm>
          <a:prstGeom prst="rect">
            <a:avLst/>
          </a:prstGeom>
          <a:noFill/>
        </p:spPr>
        <p:txBody>
          <a:bodyPr wrap="square" rtlCol="0">
            <a:spAutoFit/>
          </a:bodyPr>
          <a:lstStyle/>
          <a:p>
            <a:r>
              <a:rPr lang="en-US" sz="3200" dirty="0">
                <a:solidFill>
                  <a:schemeClr val="bg1"/>
                </a:solidFill>
                <a:latin typeface="Raleway Black" pitchFamily="2" charset="0"/>
              </a:rPr>
              <a:t>What is prototype model?</a:t>
            </a:r>
          </a:p>
        </p:txBody>
      </p:sp>
    </p:spTree>
    <p:extLst>
      <p:ext uri="{BB962C8B-B14F-4D97-AF65-F5344CB8AC3E}">
        <p14:creationId xmlns:p14="http://schemas.microsoft.com/office/powerpoint/2010/main" val="1200489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par>
                                    <p:cTn id="8" presetID="2" presetClass="entr" presetSubtype="2" fill="hold" grpId="0" nodeType="withEffect" p14:presetBounceEnd="80000">
                                      <p:stCondLst>
                                        <p:cond delay="0"/>
                                      </p:stCondLst>
                                      <p:childTnLst>
                                        <p:set>
                                          <p:cBhvr>
                                            <p:cTn id="9" dur="1" fill="hold">
                                              <p:stCondLst>
                                                <p:cond delay="0"/>
                                              </p:stCondLst>
                                            </p:cTn>
                                            <p:tgtEl>
                                              <p:spTgt spid="166"/>
                                            </p:tgtEl>
                                            <p:attrNameLst>
                                              <p:attrName>style.visibility</p:attrName>
                                            </p:attrNameLst>
                                          </p:cBhvr>
                                          <p:to>
                                            <p:strVal val="visible"/>
                                          </p:to>
                                        </p:set>
                                        <p:anim calcmode="lin" valueType="num" p14:bounceEnd="80000">
                                          <p:cBhvr additive="base">
                                            <p:cTn id="10" dur="1000" fill="hold"/>
                                            <p:tgtEl>
                                              <p:spTgt spid="166"/>
                                            </p:tgtEl>
                                            <p:attrNameLst>
                                              <p:attrName>ppt_x</p:attrName>
                                            </p:attrNameLst>
                                          </p:cBhvr>
                                          <p:tavLst>
                                            <p:tav tm="0">
                                              <p:val>
                                                <p:strVal val="1+#ppt_w/2"/>
                                              </p:val>
                                            </p:tav>
                                            <p:tav tm="100000">
                                              <p:val>
                                                <p:strVal val="#ppt_x"/>
                                              </p:val>
                                            </p:tav>
                                          </p:tavLst>
                                        </p:anim>
                                        <p:anim calcmode="lin" valueType="num" p14:bounceEnd="80000">
                                          <p:cBhvr additive="base">
                                            <p:cTn id="11" dur="1000" fill="hold"/>
                                            <p:tgtEl>
                                              <p:spTgt spid="166"/>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80000">
                                      <p:stCondLst>
                                        <p:cond delay="250"/>
                                      </p:stCondLst>
                                      <p:childTnLst>
                                        <p:set>
                                          <p:cBhvr>
                                            <p:cTn id="13" dur="1" fill="hold">
                                              <p:stCondLst>
                                                <p:cond delay="0"/>
                                              </p:stCondLst>
                                            </p:cTn>
                                            <p:tgtEl>
                                              <p:spTgt spid="167"/>
                                            </p:tgtEl>
                                            <p:attrNameLst>
                                              <p:attrName>style.visibility</p:attrName>
                                            </p:attrNameLst>
                                          </p:cBhvr>
                                          <p:to>
                                            <p:strVal val="visible"/>
                                          </p:to>
                                        </p:set>
                                        <p:anim calcmode="lin" valueType="num" p14:bounceEnd="80000">
                                          <p:cBhvr additive="base">
                                            <p:cTn id="14" dur="1000" fill="hold"/>
                                            <p:tgtEl>
                                              <p:spTgt spid="167"/>
                                            </p:tgtEl>
                                            <p:attrNameLst>
                                              <p:attrName>ppt_x</p:attrName>
                                            </p:attrNameLst>
                                          </p:cBhvr>
                                          <p:tavLst>
                                            <p:tav tm="0">
                                              <p:val>
                                                <p:strVal val="1+#ppt_w/2"/>
                                              </p:val>
                                            </p:tav>
                                            <p:tav tm="100000">
                                              <p:val>
                                                <p:strVal val="#ppt_x"/>
                                              </p:val>
                                            </p:tav>
                                          </p:tavLst>
                                        </p:anim>
                                        <p:anim calcmode="lin" valueType="num" p14:bounceEnd="80000">
                                          <p:cBhvr additive="base">
                                            <p:cTn id="15" dur="1000" fill="hold"/>
                                            <p:tgtEl>
                                              <p:spTgt spid="16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 presetClass="entr" presetSubtype="2" fill="hold" grpId="0" nodeType="afterEffect" p14:presetBounceEnd="80000">
                                      <p:stCondLst>
                                        <p:cond delay="0"/>
                                      </p:stCondLst>
                                      <p:childTnLst>
                                        <p:set>
                                          <p:cBhvr>
                                            <p:cTn id="22" dur="1" fill="hold">
                                              <p:stCondLst>
                                                <p:cond delay="0"/>
                                              </p:stCondLst>
                                            </p:cTn>
                                            <p:tgtEl>
                                              <p:spTgt spid="169">
                                                <p:txEl>
                                                  <p:pRg st="0" end="0"/>
                                                </p:txEl>
                                              </p:spTgt>
                                            </p:tgtEl>
                                            <p:attrNameLst>
                                              <p:attrName>style.visibility</p:attrName>
                                            </p:attrNameLst>
                                          </p:cBhvr>
                                          <p:to>
                                            <p:strVal val="visible"/>
                                          </p:to>
                                        </p:set>
                                        <p:anim calcmode="lin" valueType="num" p14:bounceEnd="80000">
                                          <p:cBhvr additive="base">
                                            <p:cTn id="23" dur="1000" fill="hold"/>
                                            <p:tgtEl>
                                              <p:spTgt spid="169">
                                                <p:txEl>
                                                  <p:pRg st="0" end="0"/>
                                                </p:txEl>
                                              </p:spTgt>
                                            </p:tgtEl>
                                            <p:attrNameLst>
                                              <p:attrName>ppt_x</p:attrName>
                                            </p:attrNameLst>
                                          </p:cBhvr>
                                          <p:tavLst>
                                            <p:tav tm="0">
                                              <p:val>
                                                <p:strVal val="1+#ppt_w/2"/>
                                              </p:val>
                                            </p:tav>
                                            <p:tav tm="100000">
                                              <p:val>
                                                <p:strVal val="#ppt_x"/>
                                              </p:val>
                                            </p:tav>
                                          </p:tavLst>
                                        </p:anim>
                                        <p:anim calcmode="lin" valueType="num" p14:bounceEnd="80000">
                                          <p:cBhvr additive="base">
                                            <p:cTn id="24" dur="1000" fill="hold"/>
                                            <p:tgtEl>
                                              <p:spTgt spid="169">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14:presetBounceEnd="80000">
                                      <p:stCondLst>
                                        <p:cond delay="0"/>
                                      </p:stCondLst>
                                      <p:childTnLst>
                                        <p:set>
                                          <p:cBhvr>
                                            <p:cTn id="27" dur="1" fill="hold">
                                              <p:stCondLst>
                                                <p:cond delay="0"/>
                                              </p:stCondLst>
                                            </p:cTn>
                                            <p:tgtEl>
                                              <p:spTgt spid="169">
                                                <p:txEl>
                                                  <p:pRg st="1" end="1"/>
                                                </p:txEl>
                                              </p:spTgt>
                                            </p:tgtEl>
                                            <p:attrNameLst>
                                              <p:attrName>style.visibility</p:attrName>
                                            </p:attrNameLst>
                                          </p:cBhvr>
                                          <p:to>
                                            <p:strVal val="visible"/>
                                          </p:to>
                                        </p:set>
                                        <p:anim calcmode="lin" valueType="num" p14:bounceEnd="80000">
                                          <p:cBhvr additive="base">
                                            <p:cTn id="28" dur="1000" fill="hold"/>
                                            <p:tgtEl>
                                              <p:spTgt spid="169">
                                                <p:txEl>
                                                  <p:pRg st="1" end="1"/>
                                                </p:txEl>
                                              </p:spTgt>
                                            </p:tgtEl>
                                            <p:attrNameLst>
                                              <p:attrName>ppt_x</p:attrName>
                                            </p:attrNameLst>
                                          </p:cBhvr>
                                          <p:tavLst>
                                            <p:tav tm="0">
                                              <p:val>
                                                <p:strVal val="1+#ppt_w/2"/>
                                              </p:val>
                                            </p:tav>
                                            <p:tav tm="100000">
                                              <p:val>
                                                <p:strVal val="#ppt_x"/>
                                              </p:val>
                                            </p:tav>
                                          </p:tavLst>
                                        </p:anim>
                                        <p:anim calcmode="lin" valueType="num" p14:bounceEnd="80000">
                                          <p:cBhvr additive="base">
                                            <p:cTn id="29" dur="1000" fill="hold"/>
                                            <p:tgtEl>
                                              <p:spTgt spid="169">
                                                <p:txEl>
                                                  <p:pRg st="1" end="1"/>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80000">
                                      <p:stCondLst>
                                        <p:cond delay="250"/>
                                      </p:stCondLst>
                                      <p:childTnLst>
                                        <p:set>
                                          <p:cBhvr>
                                            <p:cTn id="31" dur="1" fill="hold">
                                              <p:stCondLst>
                                                <p:cond delay="0"/>
                                              </p:stCondLst>
                                            </p:cTn>
                                            <p:tgtEl>
                                              <p:spTgt spid="169">
                                                <p:txEl>
                                                  <p:pRg st="2" end="2"/>
                                                </p:txEl>
                                              </p:spTgt>
                                            </p:tgtEl>
                                            <p:attrNameLst>
                                              <p:attrName>style.visibility</p:attrName>
                                            </p:attrNameLst>
                                          </p:cBhvr>
                                          <p:to>
                                            <p:strVal val="visible"/>
                                          </p:to>
                                        </p:set>
                                        <p:anim calcmode="lin" valueType="num" p14:bounceEnd="80000">
                                          <p:cBhvr additive="base">
                                            <p:cTn id="32" dur="1000" fill="hold"/>
                                            <p:tgtEl>
                                              <p:spTgt spid="169">
                                                <p:txEl>
                                                  <p:pRg st="2" end="2"/>
                                                </p:txEl>
                                              </p:spTgt>
                                            </p:tgtEl>
                                            <p:attrNameLst>
                                              <p:attrName>ppt_x</p:attrName>
                                            </p:attrNameLst>
                                          </p:cBhvr>
                                          <p:tavLst>
                                            <p:tav tm="0">
                                              <p:val>
                                                <p:strVal val="1+#ppt_w/2"/>
                                              </p:val>
                                            </p:tav>
                                            <p:tav tm="100000">
                                              <p:val>
                                                <p:strVal val="#ppt_x"/>
                                              </p:val>
                                            </p:tav>
                                          </p:tavLst>
                                        </p:anim>
                                        <p:anim calcmode="lin" valueType="num" p14:bounceEnd="80000">
                                          <p:cBhvr additive="base">
                                            <p:cTn id="33" dur="1000" fill="hold"/>
                                            <p:tgtEl>
                                              <p:spTgt spid="169">
                                                <p:txEl>
                                                  <p:pRg st="2" end="2"/>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80000">
                                      <p:stCondLst>
                                        <p:cond delay="250"/>
                                      </p:stCondLst>
                                      <p:childTnLst>
                                        <p:set>
                                          <p:cBhvr>
                                            <p:cTn id="35" dur="1" fill="hold">
                                              <p:stCondLst>
                                                <p:cond delay="0"/>
                                              </p:stCondLst>
                                            </p:cTn>
                                            <p:tgtEl>
                                              <p:spTgt spid="169">
                                                <p:txEl>
                                                  <p:pRg st="3" end="3"/>
                                                </p:txEl>
                                              </p:spTgt>
                                            </p:tgtEl>
                                            <p:attrNameLst>
                                              <p:attrName>style.visibility</p:attrName>
                                            </p:attrNameLst>
                                          </p:cBhvr>
                                          <p:to>
                                            <p:strVal val="visible"/>
                                          </p:to>
                                        </p:set>
                                        <p:anim calcmode="lin" valueType="num" p14:bounceEnd="80000">
                                          <p:cBhvr additive="base">
                                            <p:cTn id="36" dur="1000" fill="hold"/>
                                            <p:tgtEl>
                                              <p:spTgt spid="169">
                                                <p:txEl>
                                                  <p:pRg st="3" end="3"/>
                                                </p:txEl>
                                              </p:spTgt>
                                            </p:tgtEl>
                                            <p:attrNameLst>
                                              <p:attrName>ppt_x</p:attrName>
                                            </p:attrNameLst>
                                          </p:cBhvr>
                                          <p:tavLst>
                                            <p:tav tm="0">
                                              <p:val>
                                                <p:strVal val="1+#ppt_w/2"/>
                                              </p:val>
                                            </p:tav>
                                            <p:tav tm="100000">
                                              <p:val>
                                                <p:strVal val="#ppt_x"/>
                                              </p:val>
                                            </p:tav>
                                          </p:tavLst>
                                        </p:anim>
                                        <p:anim calcmode="lin" valueType="num" p14:bounceEnd="80000">
                                          <p:cBhvr additive="base">
                                            <p:cTn id="37" dur="1000" fill="hold"/>
                                            <p:tgtEl>
                                              <p:spTgt spid="169">
                                                <p:txEl>
                                                  <p:pRg st="3" end="3"/>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14:presetBounceEnd="80000">
                                      <p:stCondLst>
                                        <p:cond delay="500"/>
                                      </p:stCondLst>
                                      <p:childTnLst>
                                        <p:set>
                                          <p:cBhvr>
                                            <p:cTn id="39" dur="1" fill="hold">
                                              <p:stCondLst>
                                                <p:cond delay="0"/>
                                              </p:stCondLst>
                                            </p:cTn>
                                            <p:tgtEl>
                                              <p:spTgt spid="169">
                                                <p:txEl>
                                                  <p:pRg st="4" end="4"/>
                                                </p:txEl>
                                              </p:spTgt>
                                            </p:tgtEl>
                                            <p:attrNameLst>
                                              <p:attrName>style.visibility</p:attrName>
                                            </p:attrNameLst>
                                          </p:cBhvr>
                                          <p:to>
                                            <p:strVal val="visible"/>
                                          </p:to>
                                        </p:set>
                                        <p:anim calcmode="lin" valueType="num" p14:bounceEnd="80000">
                                          <p:cBhvr additive="base">
                                            <p:cTn id="40" dur="1000" fill="hold"/>
                                            <p:tgtEl>
                                              <p:spTgt spid="169">
                                                <p:txEl>
                                                  <p:pRg st="4" end="4"/>
                                                </p:txEl>
                                              </p:spTgt>
                                            </p:tgtEl>
                                            <p:attrNameLst>
                                              <p:attrName>ppt_x</p:attrName>
                                            </p:attrNameLst>
                                          </p:cBhvr>
                                          <p:tavLst>
                                            <p:tav tm="0">
                                              <p:val>
                                                <p:strVal val="1+#ppt_w/2"/>
                                              </p:val>
                                            </p:tav>
                                            <p:tav tm="100000">
                                              <p:val>
                                                <p:strVal val="#ppt_x"/>
                                              </p:val>
                                            </p:tav>
                                          </p:tavLst>
                                        </p:anim>
                                        <p:anim calcmode="lin" valueType="num" p14:bounceEnd="80000">
                                          <p:cBhvr additive="base">
                                            <p:cTn id="41" dur="1000" fill="hold"/>
                                            <p:tgtEl>
                                              <p:spTgt spid="169">
                                                <p:txEl>
                                                  <p:pRg st="4" end="4"/>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80000">
                                      <p:stCondLst>
                                        <p:cond delay="500"/>
                                      </p:stCondLst>
                                      <p:childTnLst>
                                        <p:set>
                                          <p:cBhvr>
                                            <p:cTn id="43" dur="1" fill="hold">
                                              <p:stCondLst>
                                                <p:cond delay="0"/>
                                              </p:stCondLst>
                                            </p:cTn>
                                            <p:tgtEl>
                                              <p:spTgt spid="169">
                                                <p:txEl>
                                                  <p:pRg st="5" end="5"/>
                                                </p:txEl>
                                              </p:spTgt>
                                            </p:tgtEl>
                                            <p:attrNameLst>
                                              <p:attrName>style.visibility</p:attrName>
                                            </p:attrNameLst>
                                          </p:cBhvr>
                                          <p:to>
                                            <p:strVal val="visible"/>
                                          </p:to>
                                        </p:set>
                                        <p:anim calcmode="lin" valueType="num" p14:bounceEnd="80000">
                                          <p:cBhvr additive="base">
                                            <p:cTn id="44" dur="1000" fill="hold"/>
                                            <p:tgtEl>
                                              <p:spTgt spid="169">
                                                <p:txEl>
                                                  <p:pRg st="5" end="5"/>
                                                </p:txEl>
                                              </p:spTgt>
                                            </p:tgtEl>
                                            <p:attrNameLst>
                                              <p:attrName>ppt_x</p:attrName>
                                            </p:attrNameLst>
                                          </p:cBhvr>
                                          <p:tavLst>
                                            <p:tav tm="0">
                                              <p:val>
                                                <p:strVal val="1+#ppt_w/2"/>
                                              </p:val>
                                            </p:tav>
                                            <p:tav tm="100000">
                                              <p:val>
                                                <p:strVal val="#ppt_x"/>
                                              </p:val>
                                            </p:tav>
                                          </p:tavLst>
                                        </p:anim>
                                        <p:anim calcmode="lin" valueType="num" p14:bounceEnd="80000">
                                          <p:cBhvr additive="base">
                                            <p:cTn id="45" dur="1000" fill="hold"/>
                                            <p:tgtEl>
                                              <p:spTgt spid="16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uiExpand="1" build="p"/>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1000" fill="hold"/>
                                            <p:tgtEl>
                                              <p:spTgt spid="166"/>
                                            </p:tgtEl>
                                            <p:attrNameLst>
                                              <p:attrName>ppt_x</p:attrName>
                                            </p:attrNameLst>
                                          </p:cBhvr>
                                          <p:tavLst>
                                            <p:tav tm="0">
                                              <p:val>
                                                <p:strVal val="1+#ppt_w/2"/>
                                              </p:val>
                                            </p:tav>
                                            <p:tav tm="100000">
                                              <p:val>
                                                <p:strVal val="#ppt_x"/>
                                              </p:val>
                                            </p:tav>
                                          </p:tavLst>
                                        </p:anim>
                                        <p:anim calcmode="lin" valueType="num">
                                          <p:cBhvr additive="base">
                                            <p:cTn id="11" dur="1000" fill="hold"/>
                                            <p:tgtEl>
                                              <p:spTgt spid="166"/>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167"/>
                                            </p:tgtEl>
                                            <p:attrNameLst>
                                              <p:attrName>style.visibility</p:attrName>
                                            </p:attrNameLst>
                                          </p:cBhvr>
                                          <p:to>
                                            <p:strVal val="visible"/>
                                          </p:to>
                                        </p:set>
                                        <p:anim calcmode="lin" valueType="num">
                                          <p:cBhvr additive="base">
                                            <p:cTn id="14" dur="1000" fill="hold"/>
                                            <p:tgtEl>
                                              <p:spTgt spid="167"/>
                                            </p:tgtEl>
                                            <p:attrNameLst>
                                              <p:attrName>ppt_x</p:attrName>
                                            </p:attrNameLst>
                                          </p:cBhvr>
                                          <p:tavLst>
                                            <p:tav tm="0">
                                              <p:val>
                                                <p:strVal val="1+#ppt_w/2"/>
                                              </p:val>
                                            </p:tav>
                                            <p:tav tm="100000">
                                              <p:val>
                                                <p:strVal val="#ppt_x"/>
                                              </p:val>
                                            </p:tav>
                                          </p:tavLst>
                                        </p:anim>
                                        <p:anim calcmode="lin" valueType="num">
                                          <p:cBhvr additive="base">
                                            <p:cTn id="15" dur="1000" fill="hold"/>
                                            <p:tgtEl>
                                              <p:spTgt spid="16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2" presetClass="entr" presetSubtype="2" fill="hold" grpId="0" nodeType="afterEffect">
                                      <p:stCondLst>
                                        <p:cond delay="0"/>
                                      </p:stCondLst>
                                      <p:childTnLst>
                                        <p:set>
                                          <p:cBhvr>
                                            <p:cTn id="22" dur="1" fill="hold">
                                              <p:stCondLst>
                                                <p:cond delay="0"/>
                                              </p:stCondLst>
                                            </p:cTn>
                                            <p:tgtEl>
                                              <p:spTgt spid="169">
                                                <p:txEl>
                                                  <p:pRg st="0" end="0"/>
                                                </p:txEl>
                                              </p:spTgt>
                                            </p:tgtEl>
                                            <p:attrNameLst>
                                              <p:attrName>style.visibility</p:attrName>
                                            </p:attrNameLst>
                                          </p:cBhvr>
                                          <p:to>
                                            <p:strVal val="visible"/>
                                          </p:to>
                                        </p:set>
                                        <p:anim calcmode="lin" valueType="num">
                                          <p:cBhvr additive="base">
                                            <p:cTn id="23" dur="1000" fill="hold"/>
                                            <p:tgtEl>
                                              <p:spTgt spid="169">
                                                <p:txEl>
                                                  <p:pRg st="0" end="0"/>
                                                </p:txEl>
                                              </p:spTgt>
                                            </p:tgtEl>
                                            <p:attrNameLst>
                                              <p:attrName>ppt_x</p:attrName>
                                            </p:attrNameLst>
                                          </p:cBhvr>
                                          <p:tavLst>
                                            <p:tav tm="0">
                                              <p:val>
                                                <p:strVal val="1+#ppt_w/2"/>
                                              </p:val>
                                            </p:tav>
                                            <p:tav tm="100000">
                                              <p:val>
                                                <p:strVal val="#ppt_x"/>
                                              </p:val>
                                            </p:tav>
                                          </p:tavLst>
                                        </p:anim>
                                        <p:anim calcmode="lin" valueType="num">
                                          <p:cBhvr additive="base">
                                            <p:cTn id="24" dur="1000" fill="hold"/>
                                            <p:tgtEl>
                                              <p:spTgt spid="169">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169">
                                                <p:txEl>
                                                  <p:pRg st="1" end="1"/>
                                                </p:txEl>
                                              </p:spTgt>
                                            </p:tgtEl>
                                            <p:attrNameLst>
                                              <p:attrName>style.visibility</p:attrName>
                                            </p:attrNameLst>
                                          </p:cBhvr>
                                          <p:to>
                                            <p:strVal val="visible"/>
                                          </p:to>
                                        </p:set>
                                        <p:anim calcmode="lin" valueType="num">
                                          <p:cBhvr additive="base">
                                            <p:cTn id="28" dur="1000" fill="hold"/>
                                            <p:tgtEl>
                                              <p:spTgt spid="169">
                                                <p:txEl>
                                                  <p:pRg st="1" end="1"/>
                                                </p:txEl>
                                              </p:spTgt>
                                            </p:tgtEl>
                                            <p:attrNameLst>
                                              <p:attrName>ppt_x</p:attrName>
                                            </p:attrNameLst>
                                          </p:cBhvr>
                                          <p:tavLst>
                                            <p:tav tm="0">
                                              <p:val>
                                                <p:strVal val="1+#ppt_w/2"/>
                                              </p:val>
                                            </p:tav>
                                            <p:tav tm="100000">
                                              <p:val>
                                                <p:strVal val="#ppt_x"/>
                                              </p:val>
                                            </p:tav>
                                          </p:tavLst>
                                        </p:anim>
                                        <p:anim calcmode="lin" valueType="num">
                                          <p:cBhvr additive="base">
                                            <p:cTn id="29" dur="1000" fill="hold"/>
                                            <p:tgtEl>
                                              <p:spTgt spid="169">
                                                <p:txEl>
                                                  <p:pRg st="1" end="1"/>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50"/>
                                      </p:stCondLst>
                                      <p:childTnLst>
                                        <p:set>
                                          <p:cBhvr>
                                            <p:cTn id="31" dur="1" fill="hold">
                                              <p:stCondLst>
                                                <p:cond delay="0"/>
                                              </p:stCondLst>
                                            </p:cTn>
                                            <p:tgtEl>
                                              <p:spTgt spid="169">
                                                <p:txEl>
                                                  <p:pRg st="2" end="2"/>
                                                </p:txEl>
                                              </p:spTgt>
                                            </p:tgtEl>
                                            <p:attrNameLst>
                                              <p:attrName>style.visibility</p:attrName>
                                            </p:attrNameLst>
                                          </p:cBhvr>
                                          <p:to>
                                            <p:strVal val="visible"/>
                                          </p:to>
                                        </p:set>
                                        <p:anim calcmode="lin" valueType="num">
                                          <p:cBhvr additive="base">
                                            <p:cTn id="32" dur="1000" fill="hold"/>
                                            <p:tgtEl>
                                              <p:spTgt spid="169">
                                                <p:txEl>
                                                  <p:pRg st="2" end="2"/>
                                                </p:txEl>
                                              </p:spTgt>
                                            </p:tgtEl>
                                            <p:attrNameLst>
                                              <p:attrName>ppt_x</p:attrName>
                                            </p:attrNameLst>
                                          </p:cBhvr>
                                          <p:tavLst>
                                            <p:tav tm="0">
                                              <p:val>
                                                <p:strVal val="1+#ppt_w/2"/>
                                              </p:val>
                                            </p:tav>
                                            <p:tav tm="100000">
                                              <p:val>
                                                <p:strVal val="#ppt_x"/>
                                              </p:val>
                                            </p:tav>
                                          </p:tavLst>
                                        </p:anim>
                                        <p:anim calcmode="lin" valueType="num">
                                          <p:cBhvr additive="base">
                                            <p:cTn id="33" dur="1000" fill="hold"/>
                                            <p:tgtEl>
                                              <p:spTgt spid="169">
                                                <p:txEl>
                                                  <p:pRg st="2" end="2"/>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50"/>
                                      </p:stCondLst>
                                      <p:childTnLst>
                                        <p:set>
                                          <p:cBhvr>
                                            <p:cTn id="35" dur="1" fill="hold">
                                              <p:stCondLst>
                                                <p:cond delay="0"/>
                                              </p:stCondLst>
                                            </p:cTn>
                                            <p:tgtEl>
                                              <p:spTgt spid="169">
                                                <p:txEl>
                                                  <p:pRg st="3" end="3"/>
                                                </p:txEl>
                                              </p:spTgt>
                                            </p:tgtEl>
                                            <p:attrNameLst>
                                              <p:attrName>style.visibility</p:attrName>
                                            </p:attrNameLst>
                                          </p:cBhvr>
                                          <p:to>
                                            <p:strVal val="visible"/>
                                          </p:to>
                                        </p:set>
                                        <p:anim calcmode="lin" valueType="num">
                                          <p:cBhvr additive="base">
                                            <p:cTn id="36" dur="1000" fill="hold"/>
                                            <p:tgtEl>
                                              <p:spTgt spid="169">
                                                <p:txEl>
                                                  <p:pRg st="3" end="3"/>
                                                </p:txEl>
                                              </p:spTgt>
                                            </p:tgtEl>
                                            <p:attrNameLst>
                                              <p:attrName>ppt_x</p:attrName>
                                            </p:attrNameLst>
                                          </p:cBhvr>
                                          <p:tavLst>
                                            <p:tav tm="0">
                                              <p:val>
                                                <p:strVal val="1+#ppt_w/2"/>
                                              </p:val>
                                            </p:tav>
                                            <p:tav tm="100000">
                                              <p:val>
                                                <p:strVal val="#ppt_x"/>
                                              </p:val>
                                            </p:tav>
                                          </p:tavLst>
                                        </p:anim>
                                        <p:anim calcmode="lin" valueType="num">
                                          <p:cBhvr additive="base">
                                            <p:cTn id="37" dur="1000" fill="hold"/>
                                            <p:tgtEl>
                                              <p:spTgt spid="169">
                                                <p:txEl>
                                                  <p:pRg st="3" end="3"/>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500"/>
                                      </p:stCondLst>
                                      <p:childTnLst>
                                        <p:set>
                                          <p:cBhvr>
                                            <p:cTn id="39" dur="1" fill="hold">
                                              <p:stCondLst>
                                                <p:cond delay="0"/>
                                              </p:stCondLst>
                                            </p:cTn>
                                            <p:tgtEl>
                                              <p:spTgt spid="169">
                                                <p:txEl>
                                                  <p:pRg st="4" end="4"/>
                                                </p:txEl>
                                              </p:spTgt>
                                            </p:tgtEl>
                                            <p:attrNameLst>
                                              <p:attrName>style.visibility</p:attrName>
                                            </p:attrNameLst>
                                          </p:cBhvr>
                                          <p:to>
                                            <p:strVal val="visible"/>
                                          </p:to>
                                        </p:set>
                                        <p:anim calcmode="lin" valueType="num">
                                          <p:cBhvr additive="base">
                                            <p:cTn id="40" dur="1000" fill="hold"/>
                                            <p:tgtEl>
                                              <p:spTgt spid="169">
                                                <p:txEl>
                                                  <p:pRg st="4" end="4"/>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69">
                                                <p:txEl>
                                                  <p:pRg st="4" end="4"/>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500"/>
                                      </p:stCondLst>
                                      <p:childTnLst>
                                        <p:set>
                                          <p:cBhvr>
                                            <p:cTn id="43" dur="1" fill="hold">
                                              <p:stCondLst>
                                                <p:cond delay="0"/>
                                              </p:stCondLst>
                                            </p:cTn>
                                            <p:tgtEl>
                                              <p:spTgt spid="169">
                                                <p:txEl>
                                                  <p:pRg st="5" end="5"/>
                                                </p:txEl>
                                              </p:spTgt>
                                            </p:tgtEl>
                                            <p:attrNameLst>
                                              <p:attrName>style.visibility</p:attrName>
                                            </p:attrNameLst>
                                          </p:cBhvr>
                                          <p:to>
                                            <p:strVal val="visible"/>
                                          </p:to>
                                        </p:set>
                                        <p:anim calcmode="lin" valueType="num">
                                          <p:cBhvr additive="base">
                                            <p:cTn id="44" dur="1000" fill="hold"/>
                                            <p:tgtEl>
                                              <p:spTgt spid="169">
                                                <p:txEl>
                                                  <p:pRg st="5" end="5"/>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16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uiExpand="1" build="p"/>
          <p:bldP spid="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ECFBE-E559-F550-8E1E-B392A083917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10F1E32-1E61-F1BC-2F82-B31A21D2058F}"/>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74CD4707-1A60-A845-01EF-B28F6B69CA3C}"/>
              </a:ext>
            </a:extLst>
          </p:cNvPr>
          <p:cNvSpPr txBox="1"/>
          <p:nvPr/>
        </p:nvSpPr>
        <p:spPr>
          <a:xfrm>
            <a:off x="3086075" y="371061"/>
            <a:ext cx="6019849" cy="584775"/>
          </a:xfrm>
          <a:prstGeom prst="rect">
            <a:avLst/>
          </a:prstGeom>
          <a:noFill/>
        </p:spPr>
        <p:txBody>
          <a:bodyPr wrap="square" rtlCol="0">
            <a:spAutoFit/>
          </a:bodyPr>
          <a:lstStyle/>
          <a:p>
            <a:pPr algn="ctr"/>
            <a:r>
              <a:rPr lang="en-US" sz="3200" dirty="0">
                <a:solidFill>
                  <a:schemeClr val="bg1"/>
                </a:solidFill>
                <a:latin typeface="Raleway Black" pitchFamily="2" charset="0"/>
              </a:rPr>
              <a:t>Table of contents</a:t>
            </a:r>
          </a:p>
        </p:txBody>
      </p:sp>
      <p:sp>
        <p:nvSpPr>
          <p:cNvPr id="51" name="TextBox 50">
            <a:extLst>
              <a:ext uri="{FF2B5EF4-FFF2-40B4-BE49-F238E27FC236}">
                <a16:creationId xmlns:a16="http://schemas.microsoft.com/office/drawing/2014/main" id="{CA977BFB-2B90-0C3D-A448-C079CDB681EF}"/>
              </a:ext>
            </a:extLst>
          </p:cNvPr>
          <p:cNvSpPr txBox="1"/>
          <p:nvPr/>
        </p:nvSpPr>
        <p:spPr>
          <a:xfrm>
            <a:off x="11244410" y="-179066"/>
            <a:ext cx="1987826"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cxnSp>
        <p:nvCxnSpPr>
          <p:cNvPr id="53" name="Straight Connector 52">
            <a:extLst>
              <a:ext uri="{FF2B5EF4-FFF2-40B4-BE49-F238E27FC236}">
                <a16:creationId xmlns:a16="http://schemas.microsoft.com/office/drawing/2014/main" id="{EF3E3940-8989-BBEB-C85C-554F55BA8CB5}"/>
              </a:ext>
            </a:extLst>
          </p:cNvPr>
          <p:cNvCxnSpPr>
            <a:cxnSpLocks/>
          </p:cNvCxnSpPr>
          <p:nvPr/>
        </p:nvCxnSpPr>
        <p:spPr>
          <a:xfrm flipV="1">
            <a:off x="2987610" y="10372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2884DC9A-AAF6-FC94-2266-46EED03A0868}"/>
              </a:ext>
            </a:extLst>
          </p:cNvPr>
          <p:cNvCxnSpPr>
            <a:cxnSpLocks/>
          </p:cNvCxnSpPr>
          <p:nvPr/>
        </p:nvCxnSpPr>
        <p:spPr>
          <a:xfrm flipH="1" flipV="1">
            <a:off x="5418578" y="10361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6BA29F56-E986-504A-730A-B2AA13D74375}"/>
              </a:ext>
            </a:extLst>
          </p:cNvPr>
          <p:cNvCxnSpPr>
            <a:cxnSpLocks/>
          </p:cNvCxnSpPr>
          <p:nvPr/>
        </p:nvCxnSpPr>
        <p:spPr>
          <a:xfrm flipH="1">
            <a:off x="8273667" y="10526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2" name="Diagram 1">
            <a:extLst>
              <a:ext uri="{FF2B5EF4-FFF2-40B4-BE49-F238E27FC236}">
                <a16:creationId xmlns:a16="http://schemas.microsoft.com/office/drawing/2014/main" id="{9222B10D-6F10-83DA-F437-E6F5564E9051}"/>
              </a:ext>
            </a:extLst>
          </p:cNvPr>
          <p:cNvGraphicFramePr/>
          <p:nvPr>
            <p:extLst>
              <p:ext uri="{D42A27DB-BD31-4B8C-83A1-F6EECF244321}">
                <p14:modId xmlns:p14="http://schemas.microsoft.com/office/powerpoint/2010/main" val="2088865746"/>
              </p:ext>
            </p:extLst>
          </p:nvPr>
        </p:nvGraphicFramePr>
        <p:xfrm>
          <a:off x="1143001" y="1043462"/>
          <a:ext cx="8930640" cy="5074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319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B15D-EEB5-2437-B395-D971E443C6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1A9574B-10E2-009F-0017-ECC3B987E35F}"/>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3DE1003-DA42-A98F-0804-20EA7CC48FFC}"/>
              </a:ext>
            </a:extLst>
          </p:cNvPr>
          <p:cNvSpPr txBox="1"/>
          <p:nvPr/>
        </p:nvSpPr>
        <p:spPr>
          <a:xfrm>
            <a:off x="3086075" y="371061"/>
            <a:ext cx="6019849" cy="584775"/>
          </a:xfrm>
          <a:prstGeom prst="rect">
            <a:avLst/>
          </a:prstGeom>
          <a:noFill/>
        </p:spPr>
        <p:txBody>
          <a:bodyPr wrap="square" rtlCol="0">
            <a:spAutoFit/>
          </a:bodyPr>
          <a:lstStyle/>
          <a:p>
            <a:pPr algn="ctr"/>
            <a:r>
              <a:rPr lang="en-US" sz="3200" dirty="0">
                <a:solidFill>
                  <a:schemeClr val="bg1"/>
                </a:solidFill>
                <a:latin typeface="Raleway Black" pitchFamily="2" charset="0"/>
              </a:rPr>
              <a:t>Feature of this system</a:t>
            </a:r>
          </a:p>
        </p:txBody>
      </p:sp>
      <p:sp>
        <p:nvSpPr>
          <p:cNvPr id="51" name="TextBox 50">
            <a:extLst>
              <a:ext uri="{FF2B5EF4-FFF2-40B4-BE49-F238E27FC236}">
                <a16:creationId xmlns:a16="http://schemas.microsoft.com/office/drawing/2014/main" id="{CBDA8F31-4309-4CAE-DF5D-AD5E90AA551A}"/>
              </a:ext>
            </a:extLst>
          </p:cNvPr>
          <p:cNvSpPr txBox="1"/>
          <p:nvPr/>
        </p:nvSpPr>
        <p:spPr>
          <a:xfrm>
            <a:off x="11244410" y="-179066"/>
            <a:ext cx="1987826"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cxnSp>
        <p:nvCxnSpPr>
          <p:cNvPr id="53" name="Straight Connector 52">
            <a:extLst>
              <a:ext uri="{FF2B5EF4-FFF2-40B4-BE49-F238E27FC236}">
                <a16:creationId xmlns:a16="http://schemas.microsoft.com/office/drawing/2014/main" id="{0D3B2EF3-3A87-E4DE-D6F1-17A157826539}"/>
              </a:ext>
            </a:extLst>
          </p:cNvPr>
          <p:cNvCxnSpPr>
            <a:cxnSpLocks/>
          </p:cNvCxnSpPr>
          <p:nvPr/>
        </p:nvCxnSpPr>
        <p:spPr>
          <a:xfrm flipV="1">
            <a:off x="2987610" y="10372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A53F919B-ED01-0554-6434-8C3945525681}"/>
              </a:ext>
            </a:extLst>
          </p:cNvPr>
          <p:cNvCxnSpPr>
            <a:cxnSpLocks/>
          </p:cNvCxnSpPr>
          <p:nvPr/>
        </p:nvCxnSpPr>
        <p:spPr>
          <a:xfrm flipH="1" flipV="1">
            <a:off x="5418578" y="10361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E7664550-683F-3EFF-0CF5-C4AC9039D60E}"/>
              </a:ext>
            </a:extLst>
          </p:cNvPr>
          <p:cNvCxnSpPr>
            <a:cxnSpLocks/>
          </p:cNvCxnSpPr>
          <p:nvPr/>
        </p:nvCxnSpPr>
        <p:spPr>
          <a:xfrm flipH="1">
            <a:off x="8273667" y="10526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pic>
        <p:nvPicPr>
          <p:cNvPr id="2" name="Picture 1" descr="A person standing in front of a door&#10;&#10;Description automatically generated">
            <a:extLst>
              <a:ext uri="{FF2B5EF4-FFF2-40B4-BE49-F238E27FC236}">
                <a16:creationId xmlns:a16="http://schemas.microsoft.com/office/drawing/2014/main" id="{6083986C-F19D-03C0-A071-2381C19865FC}"/>
              </a:ext>
            </a:extLst>
          </p:cNvPr>
          <p:cNvPicPr>
            <a:picLocks noChangeAspect="1"/>
          </p:cNvPicPr>
          <p:nvPr/>
        </p:nvPicPr>
        <p:blipFill rotWithShape="1">
          <a:blip r:embed="rId3"/>
          <a:srcRect l="20456" r="19255"/>
          <a:stretch/>
        </p:blipFill>
        <p:spPr>
          <a:xfrm>
            <a:off x="4437790" y="2387549"/>
            <a:ext cx="3303638" cy="30371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Box 2">
            <a:extLst>
              <a:ext uri="{FF2B5EF4-FFF2-40B4-BE49-F238E27FC236}">
                <a16:creationId xmlns:a16="http://schemas.microsoft.com/office/drawing/2014/main" id="{D0AFDAA3-C400-5CC4-89CE-B66C732EDF92}"/>
              </a:ext>
            </a:extLst>
          </p:cNvPr>
          <p:cNvSpPr txBox="1"/>
          <p:nvPr/>
        </p:nvSpPr>
        <p:spPr>
          <a:xfrm>
            <a:off x="8341195" y="4581054"/>
            <a:ext cx="2812027"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LED Status Indicators</a:t>
            </a:r>
          </a:p>
        </p:txBody>
      </p:sp>
      <p:sp>
        <p:nvSpPr>
          <p:cNvPr id="4" name="TextBox 3">
            <a:extLst>
              <a:ext uri="{FF2B5EF4-FFF2-40B4-BE49-F238E27FC236}">
                <a16:creationId xmlns:a16="http://schemas.microsoft.com/office/drawing/2014/main" id="{96995386-C449-24A3-8462-1A63AFF141EC}"/>
              </a:ext>
            </a:extLst>
          </p:cNvPr>
          <p:cNvSpPr txBox="1"/>
          <p:nvPr/>
        </p:nvSpPr>
        <p:spPr>
          <a:xfrm>
            <a:off x="1819952" y="2323293"/>
            <a:ext cx="2391696"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Auto-Lock Mode</a:t>
            </a:r>
          </a:p>
        </p:txBody>
      </p:sp>
      <p:sp>
        <p:nvSpPr>
          <p:cNvPr id="5" name="TextBox 4">
            <a:extLst>
              <a:ext uri="{FF2B5EF4-FFF2-40B4-BE49-F238E27FC236}">
                <a16:creationId xmlns:a16="http://schemas.microsoft.com/office/drawing/2014/main" id="{94534334-EA0E-E762-E17E-A9DDE0BFBF30}"/>
              </a:ext>
            </a:extLst>
          </p:cNvPr>
          <p:cNvSpPr txBox="1"/>
          <p:nvPr/>
        </p:nvSpPr>
        <p:spPr>
          <a:xfrm>
            <a:off x="8360860" y="2333979"/>
            <a:ext cx="1919747"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Secure-Mode</a:t>
            </a:r>
            <a:endParaRPr lang="en-US" dirty="0">
              <a:solidFill>
                <a:schemeClr val="bg1"/>
              </a:solidFill>
            </a:endParaRPr>
          </a:p>
        </p:txBody>
      </p:sp>
      <p:sp>
        <p:nvSpPr>
          <p:cNvPr id="9" name="TextBox 8">
            <a:extLst>
              <a:ext uri="{FF2B5EF4-FFF2-40B4-BE49-F238E27FC236}">
                <a16:creationId xmlns:a16="http://schemas.microsoft.com/office/drawing/2014/main" id="{2033AD9F-5C92-6D32-A0A8-36AC338AFBA9}"/>
              </a:ext>
            </a:extLst>
          </p:cNvPr>
          <p:cNvSpPr txBox="1"/>
          <p:nvPr/>
        </p:nvSpPr>
        <p:spPr>
          <a:xfrm>
            <a:off x="1819952" y="3198258"/>
            <a:ext cx="2391696"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Remote Control and Monitoring</a:t>
            </a:r>
          </a:p>
        </p:txBody>
      </p:sp>
      <p:sp>
        <p:nvSpPr>
          <p:cNvPr id="10" name="TextBox 9">
            <a:extLst>
              <a:ext uri="{FF2B5EF4-FFF2-40B4-BE49-F238E27FC236}">
                <a16:creationId xmlns:a16="http://schemas.microsoft.com/office/drawing/2014/main" id="{BD4E6643-7472-9598-8E3C-DC701E521C1D}"/>
              </a:ext>
            </a:extLst>
          </p:cNvPr>
          <p:cNvSpPr txBox="1"/>
          <p:nvPr/>
        </p:nvSpPr>
        <p:spPr>
          <a:xfrm>
            <a:off x="1724087" y="4581054"/>
            <a:ext cx="231058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Energy Efficiency</a:t>
            </a:r>
          </a:p>
        </p:txBody>
      </p:sp>
      <p:sp>
        <p:nvSpPr>
          <p:cNvPr id="11" name="TextBox 10">
            <a:extLst>
              <a:ext uri="{FF2B5EF4-FFF2-40B4-BE49-F238E27FC236}">
                <a16:creationId xmlns:a16="http://schemas.microsoft.com/office/drawing/2014/main" id="{C0744A76-BFCA-2CF3-BD79-0BE94B7ED450}"/>
              </a:ext>
            </a:extLst>
          </p:cNvPr>
          <p:cNvSpPr txBox="1"/>
          <p:nvPr/>
        </p:nvSpPr>
        <p:spPr>
          <a:xfrm>
            <a:off x="8341195" y="3303628"/>
            <a:ext cx="193941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Customizable</a:t>
            </a:r>
          </a:p>
          <a:p>
            <a:r>
              <a:rPr lang="en-US" sz="2000" dirty="0">
                <a:solidFill>
                  <a:schemeClr val="bg1"/>
                </a:solidFill>
              </a:rPr>
              <a:t>      Settings</a:t>
            </a:r>
          </a:p>
        </p:txBody>
      </p:sp>
    </p:spTree>
    <p:extLst>
      <p:ext uri="{BB962C8B-B14F-4D97-AF65-F5344CB8AC3E}">
        <p14:creationId xmlns:p14="http://schemas.microsoft.com/office/powerpoint/2010/main" val="335432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78B536-A104-B19A-B0A8-5DAFABBBB7F0}"/>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657694A9-F0F2-CAC7-140A-087DE4B7753D}"/>
              </a:ext>
            </a:extLst>
          </p:cNvPr>
          <p:cNvSpPr txBox="1"/>
          <p:nvPr/>
        </p:nvSpPr>
        <p:spPr>
          <a:xfrm>
            <a:off x="3086075" y="371061"/>
            <a:ext cx="6019849" cy="584775"/>
          </a:xfrm>
          <a:prstGeom prst="rect">
            <a:avLst/>
          </a:prstGeom>
          <a:noFill/>
        </p:spPr>
        <p:txBody>
          <a:bodyPr wrap="square" rtlCol="0">
            <a:spAutoFit/>
          </a:bodyPr>
          <a:lstStyle/>
          <a:p>
            <a:pPr algn="ctr"/>
            <a:r>
              <a:rPr lang="en-US" sz="3200" dirty="0">
                <a:solidFill>
                  <a:schemeClr val="bg1"/>
                </a:solidFill>
                <a:latin typeface="Raleway Black" pitchFamily="2" charset="0"/>
              </a:rPr>
              <a:t>Introduction</a:t>
            </a:r>
          </a:p>
        </p:txBody>
      </p:sp>
      <p:sp>
        <p:nvSpPr>
          <p:cNvPr id="8" name="TextBox 7">
            <a:extLst>
              <a:ext uri="{FF2B5EF4-FFF2-40B4-BE49-F238E27FC236}">
                <a16:creationId xmlns:a16="http://schemas.microsoft.com/office/drawing/2014/main" id="{CD31C200-94B5-221C-B6F5-62E180849437}"/>
              </a:ext>
            </a:extLst>
          </p:cNvPr>
          <p:cNvSpPr txBox="1"/>
          <p:nvPr/>
        </p:nvSpPr>
        <p:spPr>
          <a:xfrm>
            <a:off x="1217381" y="1666288"/>
            <a:ext cx="9758150" cy="2554545"/>
          </a:xfrm>
          <a:prstGeom prst="rect">
            <a:avLst/>
          </a:prstGeom>
          <a:noFill/>
        </p:spPr>
        <p:txBody>
          <a:bodyPr wrap="square" rtlCol="0">
            <a:spAutoFit/>
          </a:bodyPr>
          <a:lstStyle/>
          <a:p>
            <a:pPr marL="285750" indent="-285750">
              <a:buClr>
                <a:schemeClr val="bg1">
                  <a:lumMod val="85000"/>
                </a:schemeClr>
              </a:buClr>
              <a:buFont typeface="Wingdings" panose="05000000000000000000" pitchFamily="2" charset="2"/>
              <a:buChar char="ü"/>
            </a:pPr>
            <a:r>
              <a:rPr lang="en-US" sz="3200" dirty="0">
                <a:solidFill>
                  <a:schemeClr val="bg1">
                    <a:lumMod val="65000"/>
                  </a:schemeClr>
                </a:solidFill>
                <a:latin typeface="Arial" panose="020B0604020202020204" pitchFamily="34" charset="0"/>
                <a:cs typeface="Arial" panose="020B0604020202020204" pitchFamily="34" charset="0"/>
              </a:rPr>
              <a:t>This presentation is about a smart door designed for better security and convenience. It works in different states: Locked, Unlocked, Open, Closed, Auto-Lock, and Secure-Mode. I will explain each state in the next slides.</a:t>
            </a:r>
          </a:p>
        </p:txBody>
      </p:sp>
      <p:sp>
        <p:nvSpPr>
          <p:cNvPr id="51" name="TextBox 50">
            <a:extLst>
              <a:ext uri="{FF2B5EF4-FFF2-40B4-BE49-F238E27FC236}">
                <a16:creationId xmlns:a16="http://schemas.microsoft.com/office/drawing/2014/main" id="{E2E45F12-6A35-E937-8492-D15080ED06B5}"/>
              </a:ext>
            </a:extLst>
          </p:cNvPr>
          <p:cNvSpPr txBox="1"/>
          <p:nvPr/>
        </p:nvSpPr>
        <p:spPr>
          <a:xfrm>
            <a:off x="11244410" y="-179066"/>
            <a:ext cx="1987826"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cxnSp>
        <p:nvCxnSpPr>
          <p:cNvPr id="53" name="Straight Connector 52">
            <a:extLst>
              <a:ext uri="{FF2B5EF4-FFF2-40B4-BE49-F238E27FC236}">
                <a16:creationId xmlns:a16="http://schemas.microsoft.com/office/drawing/2014/main" id="{92EDCC61-688E-4E5B-C334-7346862CDFA7}"/>
              </a:ext>
            </a:extLst>
          </p:cNvPr>
          <p:cNvCxnSpPr>
            <a:cxnSpLocks/>
          </p:cNvCxnSpPr>
          <p:nvPr/>
        </p:nvCxnSpPr>
        <p:spPr>
          <a:xfrm flipV="1">
            <a:off x="2987610" y="10372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F68B7AA0-10C7-B918-7D1E-34B501097617}"/>
              </a:ext>
            </a:extLst>
          </p:cNvPr>
          <p:cNvCxnSpPr>
            <a:cxnSpLocks/>
          </p:cNvCxnSpPr>
          <p:nvPr/>
        </p:nvCxnSpPr>
        <p:spPr>
          <a:xfrm flipH="1" flipV="1">
            <a:off x="5418578" y="10361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2CB6EAAF-1827-D6B3-B229-67F01ADC0EF9}"/>
              </a:ext>
            </a:extLst>
          </p:cNvPr>
          <p:cNvCxnSpPr>
            <a:cxnSpLocks/>
          </p:cNvCxnSpPr>
          <p:nvPr/>
        </p:nvCxnSpPr>
        <p:spPr>
          <a:xfrm flipH="1">
            <a:off x="8273667" y="10526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6394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7424-7A54-C628-7E73-D65E14BF311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4523745-F704-E3D2-F0BE-8753E765EBE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F0BA56D-CAFD-ABCB-8D6E-50A354FADC41}"/>
              </a:ext>
            </a:extLst>
          </p:cNvPr>
          <p:cNvSpPr txBox="1"/>
          <p:nvPr/>
        </p:nvSpPr>
        <p:spPr>
          <a:xfrm>
            <a:off x="3086075" y="371061"/>
            <a:ext cx="6019849" cy="584775"/>
          </a:xfrm>
          <a:prstGeom prst="rect">
            <a:avLst/>
          </a:prstGeom>
          <a:noFill/>
        </p:spPr>
        <p:txBody>
          <a:bodyPr wrap="square" rtlCol="0">
            <a:spAutoFit/>
          </a:bodyPr>
          <a:lstStyle/>
          <a:p>
            <a:pPr algn="ctr"/>
            <a:r>
              <a:rPr lang="en-US" sz="3200" dirty="0">
                <a:solidFill>
                  <a:schemeClr val="bg1"/>
                </a:solidFill>
                <a:latin typeface="Raleway Black" pitchFamily="2" charset="0"/>
              </a:rPr>
              <a:t>Motivation</a:t>
            </a:r>
          </a:p>
        </p:txBody>
      </p:sp>
      <p:sp>
        <p:nvSpPr>
          <p:cNvPr id="8" name="TextBox 7">
            <a:extLst>
              <a:ext uri="{FF2B5EF4-FFF2-40B4-BE49-F238E27FC236}">
                <a16:creationId xmlns:a16="http://schemas.microsoft.com/office/drawing/2014/main" id="{FA7A9BA5-E7DE-27CB-C045-267E78C6B85C}"/>
              </a:ext>
            </a:extLst>
          </p:cNvPr>
          <p:cNvSpPr txBox="1"/>
          <p:nvPr/>
        </p:nvSpPr>
        <p:spPr>
          <a:xfrm>
            <a:off x="1217381" y="1666288"/>
            <a:ext cx="9758150" cy="2554545"/>
          </a:xfrm>
          <a:prstGeom prst="rect">
            <a:avLst/>
          </a:prstGeom>
          <a:noFill/>
        </p:spPr>
        <p:txBody>
          <a:bodyPr wrap="square" rtlCol="0">
            <a:spAutoFit/>
          </a:bodyPr>
          <a:lstStyle/>
          <a:p>
            <a:pPr marL="285750" indent="-285750">
              <a:buClr>
                <a:schemeClr val="bg1">
                  <a:lumMod val="85000"/>
                </a:schemeClr>
              </a:buClr>
              <a:buFont typeface="Wingdings" panose="05000000000000000000" pitchFamily="2" charset="2"/>
              <a:buChar char="ü"/>
            </a:pPr>
            <a:r>
              <a:rPr lang="en-US" sz="3200" dirty="0">
                <a:solidFill>
                  <a:schemeClr val="bg1">
                    <a:lumMod val="65000"/>
                  </a:schemeClr>
                </a:solidFill>
                <a:latin typeface="Arial" panose="020B0604020202020204" pitchFamily="34" charset="0"/>
                <a:cs typeface="Arial" panose="020B0604020202020204" pitchFamily="34" charset="0"/>
              </a:rPr>
              <a:t>Our smart door system ensures security and convenience. It has Auto-Lock for automatic locking and Secure-Mode to detect threats. It's energy-efficient, using minimal power while keeping homes safe and easy to use.</a:t>
            </a:r>
          </a:p>
        </p:txBody>
      </p:sp>
      <p:sp>
        <p:nvSpPr>
          <p:cNvPr id="49" name="TextBox 48">
            <a:extLst>
              <a:ext uri="{FF2B5EF4-FFF2-40B4-BE49-F238E27FC236}">
                <a16:creationId xmlns:a16="http://schemas.microsoft.com/office/drawing/2014/main" id="{CD8E3CA5-59B9-32D7-EB67-8956FA141AD9}"/>
              </a:ext>
            </a:extLst>
          </p:cNvPr>
          <p:cNvSpPr txBox="1"/>
          <p:nvPr/>
        </p:nvSpPr>
        <p:spPr>
          <a:xfrm>
            <a:off x="3539999" y="-6677978"/>
            <a:ext cx="2894301" cy="707886"/>
          </a:xfrm>
          <a:prstGeom prst="rect">
            <a:avLst/>
          </a:prstGeom>
          <a:noFill/>
        </p:spPr>
        <p:txBody>
          <a:bodyPr wrap="square" rtlCol="0">
            <a:spAutoFit/>
          </a:bodyPr>
          <a:lstStyle/>
          <a:p>
            <a:r>
              <a:rPr lang="en-US" sz="4000" b="1" dirty="0">
                <a:solidFill>
                  <a:schemeClr val="bg1">
                    <a:lumMod val="85000"/>
                  </a:schemeClr>
                </a:solidFill>
                <a:latin typeface="Montserrat" panose="00000500000000000000" pitchFamily="50" charset="0"/>
              </a:rPr>
              <a:t>Prototype</a:t>
            </a:r>
          </a:p>
        </p:txBody>
      </p:sp>
      <p:sp>
        <p:nvSpPr>
          <p:cNvPr id="50" name="TextBox 49">
            <a:extLst>
              <a:ext uri="{FF2B5EF4-FFF2-40B4-BE49-F238E27FC236}">
                <a16:creationId xmlns:a16="http://schemas.microsoft.com/office/drawing/2014/main" id="{9D9C0561-3DB0-DD6B-6C6A-79A00BB9A4AC}"/>
              </a:ext>
            </a:extLst>
          </p:cNvPr>
          <p:cNvSpPr txBox="1"/>
          <p:nvPr/>
        </p:nvSpPr>
        <p:spPr>
          <a:xfrm>
            <a:off x="4064062" y="-6101444"/>
            <a:ext cx="2894301" cy="707886"/>
          </a:xfrm>
          <a:prstGeom prst="rect">
            <a:avLst/>
          </a:prstGeom>
          <a:noFill/>
        </p:spPr>
        <p:txBody>
          <a:bodyPr wrap="square" rtlCol="0">
            <a:spAutoFit/>
          </a:bodyPr>
          <a:lstStyle/>
          <a:p>
            <a:r>
              <a:rPr lang="en-US" sz="4000" b="1" dirty="0">
                <a:solidFill>
                  <a:schemeClr val="bg1">
                    <a:lumMod val="85000"/>
                  </a:schemeClr>
                </a:solidFill>
                <a:latin typeface="Montserrat" panose="00000500000000000000" pitchFamily="50" charset="0"/>
              </a:rPr>
              <a:t>Model</a:t>
            </a:r>
          </a:p>
        </p:txBody>
      </p:sp>
      <p:sp>
        <p:nvSpPr>
          <p:cNvPr id="51" name="TextBox 50">
            <a:extLst>
              <a:ext uri="{FF2B5EF4-FFF2-40B4-BE49-F238E27FC236}">
                <a16:creationId xmlns:a16="http://schemas.microsoft.com/office/drawing/2014/main" id="{EE6680BF-BB5B-7BC5-DD78-B57E6B72E148}"/>
              </a:ext>
            </a:extLst>
          </p:cNvPr>
          <p:cNvSpPr txBox="1"/>
          <p:nvPr/>
        </p:nvSpPr>
        <p:spPr>
          <a:xfrm>
            <a:off x="11244410" y="-179066"/>
            <a:ext cx="1987826"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cxnSp>
        <p:nvCxnSpPr>
          <p:cNvPr id="53" name="Straight Connector 52">
            <a:extLst>
              <a:ext uri="{FF2B5EF4-FFF2-40B4-BE49-F238E27FC236}">
                <a16:creationId xmlns:a16="http://schemas.microsoft.com/office/drawing/2014/main" id="{722FB8CD-1B4B-A561-4536-A05B43B5443A}"/>
              </a:ext>
            </a:extLst>
          </p:cNvPr>
          <p:cNvCxnSpPr>
            <a:cxnSpLocks/>
          </p:cNvCxnSpPr>
          <p:nvPr/>
        </p:nvCxnSpPr>
        <p:spPr>
          <a:xfrm flipV="1">
            <a:off x="2987610" y="10372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388D2FFA-5796-1264-CD17-731C8B37D63D}"/>
              </a:ext>
            </a:extLst>
          </p:cNvPr>
          <p:cNvCxnSpPr>
            <a:cxnSpLocks/>
          </p:cNvCxnSpPr>
          <p:nvPr/>
        </p:nvCxnSpPr>
        <p:spPr>
          <a:xfrm flipH="1" flipV="1">
            <a:off x="5418578" y="10361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FCC2ACCE-E785-8481-4664-F6EA80D2D187}"/>
              </a:ext>
            </a:extLst>
          </p:cNvPr>
          <p:cNvCxnSpPr>
            <a:cxnSpLocks/>
          </p:cNvCxnSpPr>
          <p:nvPr/>
        </p:nvCxnSpPr>
        <p:spPr>
          <a:xfrm flipH="1">
            <a:off x="8273667" y="10526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198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FFC0-D98E-C2AE-CA80-6E23692ABBB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E5EDBF4-8FDD-B402-9A4C-35FE0C8A039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01428D7-297E-B4FB-2683-80F60696C43F}"/>
              </a:ext>
            </a:extLst>
          </p:cNvPr>
          <p:cNvSpPr txBox="1"/>
          <p:nvPr/>
        </p:nvSpPr>
        <p:spPr>
          <a:xfrm>
            <a:off x="3086075" y="371061"/>
            <a:ext cx="6019849" cy="584775"/>
          </a:xfrm>
          <a:prstGeom prst="rect">
            <a:avLst/>
          </a:prstGeom>
          <a:noFill/>
        </p:spPr>
        <p:txBody>
          <a:bodyPr wrap="square" rtlCol="0">
            <a:spAutoFit/>
          </a:bodyPr>
          <a:lstStyle/>
          <a:p>
            <a:pPr algn="ctr"/>
            <a:r>
              <a:rPr lang="en-US" sz="3200" dirty="0">
                <a:solidFill>
                  <a:schemeClr val="bg1"/>
                </a:solidFill>
                <a:latin typeface="Raleway Black" pitchFamily="2" charset="0"/>
              </a:rPr>
              <a:t>Description Of Features</a:t>
            </a:r>
          </a:p>
        </p:txBody>
      </p:sp>
      <p:sp>
        <p:nvSpPr>
          <p:cNvPr id="8" name="TextBox 7">
            <a:extLst>
              <a:ext uri="{FF2B5EF4-FFF2-40B4-BE49-F238E27FC236}">
                <a16:creationId xmlns:a16="http://schemas.microsoft.com/office/drawing/2014/main" id="{31D28875-995A-8FB8-4973-CD7D16467BCC}"/>
              </a:ext>
            </a:extLst>
          </p:cNvPr>
          <p:cNvSpPr txBox="1"/>
          <p:nvPr/>
        </p:nvSpPr>
        <p:spPr>
          <a:xfrm>
            <a:off x="754702" y="1275428"/>
            <a:ext cx="5161385" cy="5047536"/>
          </a:xfrm>
          <a:prstGeom prst="rect">
            <a:avLst/>
          </a:prstGeom>
          <a:noFill/>
        </p:spPr>
        <p:txBody>
          <a:bodyPr wrap="square" rtlCol="0">
            <a:spAutoFit/>
          </a:bodyPr>
          <a:lstStyle/>
          <a:p>
            <a:pPr marL="285750" indent="-285750" algn="just">
              <a:buClr>
                <a:schemeClr val="bg1">
                  <a:lumMod val="85000"/>
                </a:schemeClr>
              </a:buClr>
              <a:buFont typeface="Wingdings" panose="05000000000000000000" pitchFamily="2" charset="2"/>
              <a:buChar char="ü"/>
            </a:pPr>
            <a:r>
              <a:rPr lang="en-US" sz="2300" dirty="0">
                <a:solidFill>
                  <a:schemeClr val="bg1">
                    <a:lumMod val="65000"/>
                  </a:schemeClr>
                </a:solidFill>
                <a:latin typeface="Arial" panose="020B0604020202020204" pitchFamily="34" charset="0"/>
                <a:cs typeface="Arial" panose="020B0604020202020204" pitchFamily="34" charset="0"/>
              </a:rPr>
              <a:t>Auto-Lock Mode: Locks the door automatically after being inactive. Remote </a:t>
            </a:r>
          </a:p>
          <a:p>
            <a:pPr marL="285750" indent="-285750" algn="just">
              <a:buClr>
                <a:schemeClr val="bg1">
                  <a:lumMod val="85000"/>
                </a:schemeClr>
              </a:buClr>
              <a:buFont typeface="Wingdings" panose="05000000000000000000" pitchFamily="2" charset="2"/>
              <a:buChar char="ü"/>
            </a:pPr>
            <a:r>
              <a:rPr lang="en-US" sz="2300" dirty="0">
                <a:solidFill>
                  <a:schemeClr val="bg1">
                    <a:lumMod val="65000"/>
                  </a:schemeClr>
                </a:solidFill>
                <a:latin typeface="Arial" panose="020B0604020202020204" pitchFamily="34" charset="0"/>
                <a:cs typeface="Arial" panose="020B0604020202020204" pitchFamily="34" charset="0"/>
              </a:rPr>
              <a:t>Control: Includes a camera and app for monitoring and control. LED Indicators: Shows door status with different colors. </a:t>
            </a:r>
          </a:p>
          <a:p>
            <a:pPr marL="285750" indent="-285750" algn="just">
              <a:buClr>
                <a:schemeClr val="bg1">
                  <a:lumMod val="85000"/>
                </a:schemeClr>
              </a:buClr>
              <a:buFont typeface="Wingdings" panose="05000000000000000000" pitchFamily="2" charset="2"/>
              <a:buChar char="ü"/>
            </a:pPr>
            <a:r>
              <a:rPr lang="en-US" sz="2300" dirty="0">
                <a:solidFill>
                  <a:schemeClr val="bg1">
                    <a:lumMod val="65000"/>
                  </a:schemeClr>
                </a:solidFill>
                <a:latin typeface="Arial" panose="020B0604020202020204" pitchFamily="34" charset="0"/>
                <a:cs typeface="Arial" panose="020B0604020202020204" pitchFamily="34" charset="0"/>
              </a:rPr>
              <a:t>Energy Efficiency: Uses less power with eco-friendly design. Secure-Mode: Detects threats and adjusts security automatically. </a:t>
            </a:r>
          </a:p>
          <a:p>
            <a:pPr marL="285750" indent="-285750" algn="just">
              <a:buClr>
                <a:schemeClr val="bg1">
                  <a:lumMod val="85000"/>
                </a:schemeClr>
              </a:buClr>
              <a:buFont typeface="Wingdings" panose="05000000000000000000" pitchFamily="2" charset="2"/>
              <a:buChar char="ü"/>
            </a:pPr>
            <a:r>
              <a:rPr lang="en-US" sz="2300" dirty="0">
                <a:solidFill>
                  <a:schemeClr val="bg1">
                    <a:lumMod val="65000"/>
                  </a:schemeClr>
                </a:solidFill>
                <a:latin typeface="Arial" panose="020B0604020202020204" pitchFamily="34" charset="0"/>
                <a:cs typeface="Arial" panose="020B0604020202020204" pitchFamily="34" charset="0"/>
              </a:rPr>
              <a:t>Customizable Settings: Lets users set timings and preferences for features.</a:t>
            </a:r>
          </a:p>
        </p:txBody>
      </p:sp>
      <p:sp>
        <p:nvSpPr>
          <p:cNvPr id="51" name="TextBox 50">
            <a:extLst>
              <a:ext uri="{FF2B5EF4-FFF2-40B4-BE49-F238E27FC236}">
                <a16:creationId xmlns:a16="http://schemas.microsoft.com/office/drawing/2014/main" id="{D34A93FF-C198-CBC2-425A-0395AD1A8D03}"/>
              </a:ext>
            </a:extLst>
          </p:cNvPr>
          <p:cNvSpPr txBox="1"/>
          <p:nvPr/>
        </p:nvSpPr>
        <p:spPr>
          <a:xfrm>
            <a:off x="11244410" y="-179066"/>
            <a:ext cx="1987826"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cxnSp>
        <p:nvCxnSpPr>
          <p:cNvPr id="53" name="Straight Connector 52">
            <a:extLst>
              <a:ext uri="{FF2B5EF4-FFF2-40B4-BE49-F238E27FC236}">
                <a16:creationId xmlns:a16="http://schemas.microsoft.com/office/drawing/2014/main" id="{EAB03858-50D0-BF33-5196-DC11F7094AB4}"/>
              </a:ext>
            </a:extLst>
          </p:cNvPr>
          <p:cNvCxnSpPr>
            <a:cxnSpLocks/>
          </p:cNvCxnSpPr>
          <p:nvPr/>
        </p:nvCxnSpPr>
        <p:spPr>
          <a:xfrm flipV="1">
            <a:off x="2987610" y="10372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7B53B59A-FF77-C228-81BC-AB23B8C8DC4C}"/>
              </a:ext>
            </a:extLst>
          </p:cNvPr>
          <p:cNvCxnSpPr>
            <a:cxnSpLocks/>
          </p:cNvCxnSpPr>
          <p:nvPr/>
        </p:nvCxnSpPr>
        <p:spPr>
          <a:xfrm flipH="1" flipV="1">
            <a:off x="5418578" y="10361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C8106E76-45B9-A81C-4B53-8ACA3417A47F}"/>
              </a:ext>
            </a:extLst>
          </p:cNvPr>
          <p:cNvCxnSpPr>
            <a:cxnSpLocks/>
          </p:cNvCxnSpPr>
          <p:nvPr/>
        </p:nvCxnSpPr>
        <p:spPr>
          <a:xfrm flipH="1">
            <a:off x="8273667" y="10526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pic>
        <p:nvPicPr>
          <p:cNvPr id="61" name="Picture 60" descr="A person standing in front of a door&#10;&#10;Description automatically generated">
            <a:extLst>
              <a:ext uri="{FF2B5EF4-FFF2-40B4-BE49-F238E27FC236}">
                <a16:creationId xmlns:a16="http://schemas.microsoft.com/office/drawing/2014/main" id="{00D3A311-5770-E782-F728-C7042DAF1C87}"/>
              </a:ext>
            </a:extLst>
          </p:cNvPr>
          <p:cNvPicPr>
            <a:picLocks noChangeAspect="1"/>
          </p:cNvPicPr>
          <p:nvPr/>
        </p:nvPicPr>
        <p:blipFill rotWithShape="1">
          <a:blip r:embed="rId3"/>
          <a:srcRect l="20456" r="19255"/>
          <a:stretch/>
        </p:blipFill>
        <p:spPr>
          <a:xfrm>
            <a:off x="6670788" y="1798319"/>
            <a:ext cx="4867786" cy="44751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875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235345-0FAE-24BB-D7AB-C45A11C39968}"/>
              </a:ext>
            </a:extLst>
          </p:cNvPr>
          <p:cNvPicPr>
            <a:picLocks noChangeAspect="1"/>
          </p:cNvPicPr>
          <p:nvPr/>
        </p:nvPicPr>
        <p:blipFill>
          <a:blip r:embed="rId4">
            <a:extLst>
              <a:ext uri="{BEBA8EAE-BF5A-486C-A8C5-ECC9F3942E4B}">
                <a14:imgProps xmlns:a14="http://schemas.microsoft.com/office/drawing/2010/main">
                  <a14:imgLayer r:embed="rId5">
                    <a14:imgEffect>
                      <a14:saturation sat="99000"/>
                    </a14:imgEffect>
                    <a14:imgEffect>
                      <a14:brightnessContrast bright="-55000"/>
                    </a14:imgEffect>
                  </a14:imgLayer>
                </a14:imgProps>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3763478" y="217717"/>
            <a:ext cx="4665060" cy="1754326"/>
          </a:xfrm>
          <a:prstGeom prst="rect">
            <a:avLst/>
          </a:prstGeom>
        </p:spPr>
        <p:txBody>
          <a:bodyPr wrap="none">
            <a:spAutoFit/>
          </a:bodyPr>
          <a:lstStyle/>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Automated</a:t>
            </a:r>
          </a:p>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Door</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1514182978"/>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6"/>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9"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8"/>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4216405988"/>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10"/>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11"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2"/>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3921423722"/>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3"/>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4"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5"/>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1484386662"/>
                  </p:ext>
                </p:extLst>
              </p:nvPr>
            </p:nvGraphicFramePr>
            <p:xfrm>
              <a:off x="3196108"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7"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8"/>
              <a:stretch>
                <a:fillRect/>
              </a:stretch>
            </p:blipFill>
            <p:spPr>
              <a:xfrm>
                <a:off x="3196108" y="2116068"/>
                <a:ext cx="3048000" cy="1714500"/>
              </a:xfrm>
              <a:prstGeom prst="rect">
                <a:avLst/>
              </a:prstGeom>
            </p:spPr>
          </p:pic>
        </mc:Fallback>
      </mc:AlternateContent>
      <p:pic>
        <p:nvPicPr>
          <p:cNvPr id="2" name="Picture 1">
            <a:extLst>
              <a:ext uri="{FF2B5EF4-FFF2-40B4-BE49-F238E27FC236}">
                <a16:creationId xmlns:a16="http://schemas.microsoft.com/office/drawing/2014/main" id="{ECE2EEBD-223D-47E1-F96E-402E89E8FBC5}"/>
              </a:ext>
            </a:extLst>
          </p:cNvPr>
          <p:cNvPicPr>
            <a:picLocks noChangeAspect="1"/>
          </p:cNvPicPr>
          <p:nvPr/>
        </p:nvPicPr>
        <p:blipFill>
          <a:blip r:embed="rId19"/>
          <a:stretch>
            <a:fillRect/>
          </a:stretch>
        </p:blipFill>
        <p:spPr>
          <a:xfrm>
            <a:off x="0" y="-6864842"/>
            <a:ext cx="12192000" cy="6858000"/>
          </a:xfrm>
          <a:prstGeom prst="rect">
            <a:avLst/>
          </a:prstGeom>
        </p:spPr>
      </p:pic>
      <p:sp>
        <p:nvSpPr>
          <p:cNvPr id="3" name="TextBox 2">
            <a:extLst>
              <a:ext uri="{FF2B5EF4-FFF2-40B4-BE49-F238E27FC236}">
                <a16:creationId xmlns:a16="http://schemas.microsoft.com/office/drawing/2014/main" id="{9274667D-A75B-4181-343F-91462C1D24C2}"/>
              </a:ext>
            </a:extLst>
          </p:cNvPr>
          <p:cNvSpPr txBox="1"/>
          <p:nvPr/>
        </p:nvSpPr>
        <p:spPr>
          <a:xfrm>
            <a:off x="3086075" y="-6493781"/>
            <a:ext cx="6019849" cy="584775"/>
          </a:xfrm>
          <a:prstGeom prst="rect">
            <a:avLst/>
          </a:prstGeom>
          <a:noFill/>
        </p:spPr>
        <p:txBody>
          <a:bodyPr wrap="square" rtlCol="0">
            <a:spAutoFit/>
          </a:bodyPr>
          <a:lstStyle/>
          <a:p>
            <a:r>
              <a:rPr lang="en-US" sz="3200" dirty="0">
                <a:solidFill>
                  <a:schemeClr val="bg1"/>
                </a:solidFill>
                <a:latin typeface="Raleway Black" pitchFamily="2" charset="0"/>
              </a:rPr>
              <a:t>What is prototype model?</a:t>
            </a:r>
          </a:p>
        </p:txBody>
      </p:sp>
      <p:sp>
        <p:nvSpPr>
          <p:cNvPr id="8" name="TextBox 7">
            <a:extLst>
              <a:ext uri="{FF2B5EF4-FFF2-40B4-BE49-F238E27FC236}">
                <a16:creationId xmlns:a16="http://schemas.microsoft.com/office/drawing/2014/main" id="{281B4E46-DED4-0AA6-5F7E-97A0C5C6AB76}"/>
              </a:ext>
            </a:extLst>
          </p:cNvPr>
          <p:cNvSpPr txBox="1"/>
          <p:nvPr/>
        </p:nvSpPr>
        <p:spPr>
          <a:xfrm>
            <a:off x="1217381" y="-5198554"/>
            <a:ext cx="9758150" cy="3539430"/>
          </a:xfrm>
          <a:prstGeom prst="rect">
            <a:avLst/>
          </a:prstGeom>
          <a:noFill/>
        </p:spPr>
        <p:txBody>
          <a:bodyPr wrap="square" rtlCol="0">
            <a:spAutoFit/>
          </a:bodyPr>
          <a:lstStyle/>
          <a:p>
            <a:pPr marL="285750" indent="-285750">
              <a:buClr>
                <a:schemeClr val="bg1">
                  <a:lumMod val="85000"/>
                </a:schemeClr>
              </a:buClr>
              <a:buFont typeface="Wingdings" panose="05000000000000000000" pitchFamily="2" charset="2"/>
              <a:buChar char="ü"/>
            </a:pPr>
            <a:r>
              <a:rPr lang="en-US" sz="3200" b="0" i="0" dirty="0">
                <a:solidFill>
                  <a:schemeClr val="bg1">
                    <a:lumMod val="65000"/>
                  </a:schemeClr>
                </a:solidFill>
                <a:effectLst/>
                <a:latin typeface="Arial" panose="020B0604020202020204" pitchFamily="34" charset="0"/>
                <a:cs typeface="Arial" panose="020B0604020202020204" pitchFamily="34" charset="0"/>
              </a:rPr>
              <a:t>Prototype is a dummy which is prepared before start working on the actual project.</a:t>
            </a:r>
          </a:p>
          <a:p>
            <a:pPr marL="285750" indent="-285750">
              <a:buClr>
                <a:schemeClr val="bg1">
                  <a:lumMod val="85000"/>
                </a:schemeClr>
              </a:buClr>
              <a:buFont typeface="Wingdings" panose="05000000000000000000" pitchFamily="2" charset="2"/>
              <a:buChar char="ü"/>
            </a:pPr>
            <a:r>
              <a:rPr lang="en-US" sz="3200" b="0" i="0" dirty="0">
                <a:solidFill>
                  <a:schemeClr val="bg1">
                    <a:lumMod val="65000"/>
                  </a:schemeClr>
                </a:solidFill>
                <a:effectLst/>
                <a:latin typeface="Arial" panose="020B0604020202020204" pitchFamily="34" charset="0"/>
                <a:cs typeface="Arial" panose="020B0604020202020204" pitchFamily="34" charset="0"/>
              </a:rPr>
              <a:t>It’s a tangible model that allows you to identify your product’s weak and strong points.</a:t>
            </a:r>
          </a:p>
          <a:p>
            <a:pPr marL="285750" indent="-285750">
              <a:buClr>
                <a:schemeClr val="bg1">
                  <a:lumMod val="85000"/>
                </a:schemeClr>
              </a:buClr>
              <a:buFont typeface="Wingdings" panose="05000000000000000000" pitchFamily="2" charset="2"/>
              <a:buChar char="ü"/>
            </a:pPr>
            <a:r>
              <a:rPr lang="en-US" sz="3200" b="0" i="0" dirty="0">
                <a:solidFill>
                  <a:schemeClr val="bg1">
                    <a:lumMod val="65000"/>
                  </a:schemeClr>
                </a:solidFill>
                <a:effectLst/>
                <a:latin typeface="Arial" panose="020B0604020202020204" pitchFamily="34" charset="0"/>
                <a:cs typeface="Arial" panose="020B0604020202020204" pitchFamily="34" charset="0"/>
              </a:rPr>
              <a:t>it helps you understand the inner workings of your product and make adjustments before you produce an actual product.</a:t>
            </a:r>
            <a:endParaRPr lang="en-US" sz="3200" dirty="0">
              <a:solidFill>
                <a:schemeClr val="bg1">
                  <a:lumMod val="6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1A87646-70DD-00EB-6F46-162070867B95}"/>
              </a:ext>
            </a:extLst>
          </p:cNvPr>
          <p:cNvSpPr txBox="1"/>
          <p:nvPr/>
        </p:nvSpPr>
        <p:spPr>
          <a:xfrm>
            <a:off x="0" y="-179066"/>
            <a:ext cx="1807115" cy="461665"/>
          </a:xfrm>
          <a:prstGeom prst="rect">
            <a:avLst/>
          </a:prstGeom>
          <a:noFill/>
        </p:spPr>
        <p:txBody>
          <a:bodyPr wrap="square" rtlCol="0">
            <a:spAutoFit/>
          </a:bodyPr>
          <a:lstStyle/>
          <a:p>
            <a:r>
              <a:rPr lang="en-US" sz="800" dirty="0">
                <a:solidFill>
                  <a:schemeClr val="bg1">
                    <a:lumMod val="65000"/>
                  </a:schemeClr>
                </a:solidFill>
              </a:rPr>
              <a:t>Presented By</a:t>
            </a:r>
          </a:p>
          <a:p>
            <a:r>
              <a:rPr lang="en-US" sz="1600" b="1" i="1" dirty="0">
                <a:solidFill>
                  <a:schemeClr val="bg1">
                    <a:lumMod val="65000"/>
                  </a:schemeClr>
                </a:solidFill>
                <a:latin typeface="Forte" panose="03060902040502070203" pitchFamily="66" charset="0"/>
              </a:rPr>
              <a:t>Team Trio</a:t>
            </a:r>
          </a:p>
        </p:txBody>
      </p:sp>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0D0D0D">
              <a:alpha val="6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257732" y="3743608"/>
            <a:ext cx="5676554" cy="830997"/>
          </a:xfrm>
          <a:prstGeom prst="rect">
            <a:avLst/>
          </a:prstGeom>
        </p:spPr>
        <p:txBody>
          <a:bodyPr wrap="none">
            <a:spAutoFit/>
          </a:bodyPr>
          <a:lstStyle/>
          <a:p>
            <a:pPr algn="ctr"/>
            <a:r>
              <a:rPr lang="en-US" sz="4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System Design NFA</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mc:AlternateContent xmlns:mc="http://schemas.openxmlformats.org/markup-compatibility/2006" xmlns:p14="http://schemas.microsoft.com/office/powerpoint/2010/main">
    <mc:Choice Requires="p14">
      <p:transition p14:dur="300" advTm="0"/>
    </mc:Choice>
    <mc:Fallback xmlns="">
      <p:transition advTm="0"/>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2428</TotalTime>
  <Words>642</Words>
  <Application>Microsoft Office PowerPoint</Application>
  <PresentationFormat>Widescreen</PresentationFormat>
  <Paragraphs>121</Paragraphs>
  <Slides>17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Calibri Light</vt:lpstr>
      <vt:lpstr>Forte</vt:lpstr>
      <vt:lpstr>Montserrat</vt:lpstr>
      <vt:lpstr>Nirmala UI</vt:lpstr>
      <vt:lpstr>Raleway</vt:lpstr>
      <vt:lpstr>Raleway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Tewak</dc:creator>
  <cp:lastModifiedBy>istewakhassantewak121@hotmail.com</cp:lastModifiedBy>
  <cp:revision>55</cp:revision>
  <dcterms:created xsi:type="dcterms:W3CDTF">2020-12-19T18:59:10Z</dcterms:created>
  <dcterms:modified xsi:type="dcterms:W3CDTF">2024-12-10T19:34:55Z</dcterms:modified>
</cp:coreProperties>
</file>